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y="5143500" cx="9144000"/>
  <p:notesSz cx="6858000" cy="9144000"/>
  <p:embeddedFontLst>
    <p:embeddedFont>
      <p:font typeface="Cabin SemiBold"/>
      <p:regular r:id="rId43"/>
      <p:bold r:id="rId44"/>
      <p:italic r:id="rId45"/>
      <p:boldItalic r:id="rId46"/>
    </p:embeddedFont>
    <p:embeddedFont>
      <p:font typeface="Cabin"/>
      <p:regular r:id="rId47"/>
      <p:bold r:id="rId48"/>
      <p:italic r:id="rId49"/>
      <p:boldItalic r:id="rId50"/>
    </p:embeddedFont>
    <p:embeddedFont>
      <p:font typeface="Albert Sans Medium"/>
      <p:regular r:id="rId51"/>
      <p:bold r:id="rId52"/>
      <p:italic r:id="rId53"/>
      <p:boldItalic r:id="rId54"/>
    </p:embeddedFont>
    <p:embeddedFont>
      <p:font typeface="Albert Sans"/>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CabinSemiBold-bold.fntdata"/><Relationship Id="rId43" Type="http://schemas.openxmlformats.org/officeDocument/2006/relationships/font" Target="fonts/CabinSemiBold-regular.fntdata"/><Relationship Id="rId46" Type="http://schemas.openxmlformats.org/officeDocument/2006/relationships/font" Target="fonts/CabinSemiBold-boldItalic.fntdata"/><Relationship Id="rId45" Type="http://schemas.openxmlformats.org/officeDocument/2006/relationships/font" Target="fonts/CabinSemi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Cabin-bold.fntdata"/><Relationship Id="rId47" Type="http://schemas.openxmlformats.org/officeDocument/2006/relationships/font" Target="fonts/Cabin-regular.fntdata"/><Relationship Id="rId49" Type="http://schemas.openxmlformats.org/officeDocument/2006/relationships/font" Target="fonts/Cabin-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AlbertSansMedium-regular.fntdata"/><Relationship Id="rId50" Type="http://schemas.openxmlformats.org/officeDocument/2006/relationships/font" Target="fonts/Cabin-boldItalic.fntdata"/><Relationship Id="rId53" Type="http://schemas.openxmlformats.org/officeDocument/2006/relationships/font" Target="fonts/AlbertSansMedium-italic.fntdata"/><Relationship Id="rId52" Type="http://schemas.openxmlformats.org/officeDocument/2006/relationships/font" Target="fonts/AlbertSansMedium-bold.fntdata"/><Relationship Id="rId11" Type="http://schemas.openxmlformats.org/officeDocument/2006/relationships/slide" Target="slides/slide7.xml"/><Relationship Id="rId55" Type="http://schemas.openxmlformats.org/officeDocument/2006/relationships/font" Target="fonts/AlbertSans-regular.fntdata"/><Relationship Id="rId10" Type="http://schemas.openxmlformats.org/officeDocument/2006/relationships/slide" Target="slides/slide6.xml"/><Relationship Id="rId54" Type="http://schemas.openxmlformats.org/officeDocument/2006/relationships/font" Target="fonts/AlbertSansMedium-boldItalic.fntdata"/><Relationship Id="rId13" Type="http://schemas.openxmlformats.org/officeDocument/2006/relationships/slide" Target="slides/slide9.xml"/><Relationship Id="rId57" Type="http://schemas.openxmlformats.org/officeDocument/2006/relationships/font" Target="fonts/AlbertSans-italic.fntdata"/><Relationship Id="rId12" Type="http://schemas.openxmlformats.org/officeDocument/2006/relationships/slide" Target="slides/slide8.xml"/><Relationship Id="rId56" Type="http://schemas.openxmlformats.org/officeDocument/2006/relationships/font" Target="fonts/AlbertSans-bold.fntdata"/><Relationship Id="rId15" Type="http://schemas.openxmlformats.org/officeDocument/2006/relationships/slide" Target="slides/slide11.xml"/><Relationship Id="rId14" Type="http://schemas.openxmlformats.org/officeDocument/2006/relationships/slide" Target="slides/slide10.xml"/><Relationship Id="rId58" Type="http://schemas.openxmlformats.org/officeDocument/2006/relationships/font" Target="fonts/AlbertSans-bold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2b290764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22b290764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8045a25ea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8045a25ea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8045a25ea9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28045a25ea9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8045a25ea9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8045a25ea9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8045a25ea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8045a25ea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8045a25ea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8045a25ea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80c36661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280c36661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280c3666118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280c3666118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2c20f199d8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2c20f199d8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28045a25ea9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28045a25ea9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8045a25ea9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8045a25ea9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2a9701639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2a9701639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8045a25ea9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8045a25ea9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8045a25ea9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8045a25ea9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8045a25ea9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8045a25ea9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8045a25ea9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8045a25ea9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28045a25ea9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28045a25ea9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28045a25ea9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28045a25ea9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28045a25ea9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28045a25ea9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8045a25ea9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8045a25ea9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280c366611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280c366611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80c366611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80c366611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2a97016390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2a97016390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8045a25ea9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8045a25ea9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80c366611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80c366611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80c3666118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280c3666118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80c366611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80c366611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80c366611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80c366611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80c3666118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80c3666118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80c366611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280c366611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80c3666118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80c3666118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8045a25ea9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8045a25ea9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2c20f199d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2c20f199d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8045a25ea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8045a25ea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8045a25ea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8045a25ea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8045a25ea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8045a25ea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8045a25ea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28045a25ea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8045a25ea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8045a25ea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5550" y="538450"/>
            <a:ext cx="5394900" cy="21627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715550" y="3310850"/>
            <a:ext cx="4061100" cy="452100"/>
          </a:xfrm>
          <a:prstGeom prst="rect">
            <a:avLst/>
          </a:prstGeom>
          <a:noFill/>
        </p:spPr>
        <p:txBody>
          <a:bodyPr anchorCtr="0" anchor="t" bIns="91425" lIns="91425" spcFirstLastPara="1" rIns="91425" wrap="square" tIns="91425">
            <a:noAutofit/>
          </a:bodyPr>
          <a:lstStyle>
            <a:lvl1pPr lvl="0">
              <a:spcBef>
                <a:spcPts val="0"/>
              </a:spcBef>
              <a:spcAft>
                <a:spcPts val="0"/>
              </a:spcAft>
              <a:buSzPts val="2800"/>
              <a:buNone/>
              <a:defRPr sz="1600">
                <a:solidFill>
                  <a:srgbClr val="215083"/>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760000" y="1372500"/>
            <a:ext cx="3780300" cy="1145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6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9" name="Google Shape;39;p11"/>
          <p:cNvSpPr txBox="1"/>
          <p:nvPr>
            <p:ph idx="1" type="subTitle"/>
          </p:nvPr>
        </p:nvSpPr>
        <p:spPr>
          <a:xfrm>
            <a:off x="1760000" y="2441700"/>
            <a:ext cx="3780300" cy="72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3">
    <p:spTree>
      <p:nvGrpSpPr>
        <p:cNvPr id="41" name="Shape 41"/>
        <p:cNvGrpSpPr/>
        <p:nvPr/>
      </p:nvGrpSpPr>
      <p:grpSpPr>
        <a:xfrm>
          <a:off x="0" y="0"/>
          <a:ext cx="0" cy="0"/>
          <a:chOff x="0" y="0"/>
          <a:chExt cx="0" cy="0"/>
        </a:xfrm>
      </p:grpSpPr>
      <p:sp>
        <p:nvSpPr>
          <p:cNvPr id="42" name="Google Shape;42;p13"/>
          <p:cNvSpPr txBox="1"/>
          <p:nvPr>
            <p:ph type="title"/>
          </p:nvPr>
        </p:nvSpPr>
        <p:spPr>
          <a:xfrm>
            <a:off x="715550" y="1360750"/>
            <a:ext cx="2892900" cy="13518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3" name="Google Shape;43;p13"/>
          <p:cNvSpPr txBox="1"/>
          <p:nvPr>
            <p:ph idx="1" type="subTitle"/>
          </p:nvPr>
        </p:nvSpPr>
        <p:spPr>
          <a:xfrm>
            <a:off x="715550" y="2712450"/>
            <a:ext cx="2892900" cy="6927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44" name="Google Shape;44;p13"/>
          <p:cNvSpPr txBox="1"/>
          <p:nvPr>
            <p:ph hasCustomPrompt="1" idx="2" type="title"/>
          </p:nvPr>
        </p:nvSpPr>
        <p:spPr>
          <a:xfrm>
            <a:off x="715550" y="538450"/>
            <a:ext cx="1101600" cy="7461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45" name="Shape 45"/>
        <p:cNvGrpSpPr/>
        <p:nvPr/>
      </p:nvGrpSpPr>
      <p:grpSpPr>
        <a:xfrm>
          <a:off x="0" y="0"/>
          <a:ext cx="0" cy="0"/>
          <a:chOff x="0" y="0"/>
          <a:chExt cx="0" cy="0"/>
        </a:xfrm>
      </p:grpSpPr>
      <p:sp>
        <p:nvSpPr>
          <p:cNvPr id="46" name="Google Shape;46;p14"/>
          <p:cNvSpPr txBox="1"/>
          <p:nvPr>
            <p:ph type="title"/>
          </p:nvPr>
        </p:nvSpPr>
        <p:spPr>
          <a:xfrm>
            <a:off x="4226050" y="445025"/>
            <a:ext cx="4202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3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7" name="Google Shape;47;p14"/>
          <p:cNvSpPr txBox="1"/>
          <p:nvPr>
            <p:ph idx="1" type="subTitle"/>
          </p:nvPr>
        </p:nvSpPr>
        <p:spPr>
          <a:xfrm>
            <a:off x="4226050" y="1621850"/>
            <a:ext cx="4202400" cy="450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8" name="Google Shape;48;p14"/>
          <p:cNvSpPr txBox="1"/>
          <p:nvPr>
            <p:ph idx="2" type="subTitle"/>
          </p:nvPr>
        </p:nvSpPr>
        <p:spPr>
          <a:xfrm>
            <a:off x="4226050" y="1247100"/>
            <a:ext cx="4202400" cy="4509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2000"/>
              <a:buFont typeface="Aboreto"/>
              <a:buNone/>
              <a:defRPr b="1" sz="2200">
                <a:solidFill>
                  <a:schemeClr val="dk2"/>
                </a:solidFill>
                <a:latin typeface="Cabin"/>
                <a:ea typeface="Cabin"/>
                <a:cs typeface="Cabin"/>
                <a:sym typeface="Cabin"/>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49" name="Google Shape;49;p14"/>
          <p:cNvSpPr txBox="1"/>
          <p:nvPr>
            <p:ph hasCustomPrompt="1" idx="3" type="title"/>
          </p:nvPr>
        </p:nvSpPr>
        <p:spPr>
          <a:xfrm>
            <a:off x="3181075" y="1355275"/>
            <a:ext cx="899400" cy="60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0" name="Google Shape;50;p14"/>
          <p:cNvSpPr txBox="1"/>
          <p:nvPr>
            <p:ph idx="4" type="subTitle"/>
          </p:nvPr>
        </p:nvSpPr>
        <p:spPr>
          <a:xfrm>
            <a:off x="4226050" y="3963400"/>
            <a:ext cx="4202400" cy="450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1" name="Google Shape;51;p14"/>
          <p:cNvSpPr txBox="1"/>
          <p:nvPr>
            <p:ph idx="5" type="subTitle"/>
          </p:nvPr>
        </p:nvSpPr>
        <p:spPr>
          <a:xfrm>
            <a:off x="4226050" y="3588650"/>
            <a:ext cx="4202400" cy="4509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2000"/>
              <a:buFont typeface="Aboreto"/>
              <a:buNone/>
              <a:defRPr b="1" sz="2200">
                <a:solidFill>
                  <a:schemeClr val="dk2"/>
                </a:solidFill>
                <a:latin typeface="Cabin"/>
                <a:ea typeface="Cabin"/>
                <a:cs typeface="Cabin"/>
                <a:sym typeface="Cabin"/>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2" name="Google Shape;52;p14"/>
          <p:cNvSpPr txBox="1"/>
          <p:nvPr>
            <p:ph hasCustomPrompt="1" idx="6" type="title"/>
          </p:nvPr>
        </p:nvSpPr>
        <p:spPr>
          <a:xfrm>
            <a:off x="3181075" y="3696775"/>
            <a:ext cx="899400" cy="60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3" name="Google Shape;53;p14"/>
          <p:cNvSpPr txBox="1"/>
          <p:nvPr>
            <p:ph idx="7" type="subTitle"/>
          </p:nvPr>
        </p:nvSpPr>
        <p:spPr>
          <a:xfrm>
            <a:off x="4226050" y="2792600"/>
            <a:ext cx="4202400" cy="450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4" name="Google Shape;54;p14"/>
          <p:cNvSpPr txBox="1"/>
          <p:nvPr>
            <p:ph idx="8" type="subTitle"/>
          </p:nvPr>
        </p:nvSpPr>
        <p:spPr>
          <a:xfrm>
            <a:off x="4226050" y="2417850"/>
            <a:ext cx="4202400" cy="4509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2000"/>
              <a:buFont typeface="Aboreto"/>
              <a:buNone/>
              <a:defRPr b="1" sz="2200">
                <a:solidFill>
                  <a:schemeClr val="dk2"/>
                </a:solidFill>
                <a:latin typeface="Cabin"/>
                <a:ea typeface="Cabin"/>
                <a:cs typeface="Cabin"/>
                <a:sym typeface="Cabin"/>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5" name="Google Shape;55;p14"/>
          <p:cNvSpPr txBox="1"/>
          <p:nvPr>
            <p:ph hasCustomPrompt="1" idx="9" type="title"/>
          </p:nvPr>
        </p:nvSpPr>
        <p:spPr>
          <a:xfrm>
            <a:off x="3181075" y="2526050"/>
            <a:ext cx="899400" cy="609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
    <p:spTree>
      <p:nvGrpSpPr>
        <p:cNvPr id="56" name="Shape 56"/>
        <p:cNvGrpSpPr/>
        <p:nvPr/>
      </p:nvGrpSpPr>
      <p:grpSpPr>
        <a:xfrm>
          <a:off x="0" y="0"/>
          <a:ext cx="0" cy="0"/>
          <a:chOff x="0" y="0"/>
          <a:chExt cx="0" cy="0"/>
        </a:xfrm>
      </p:grpSpPr>
      <p:sp>
        <p:nvSpPr>
          <p:cNvPr id="57" name="Google Shape;57;p15"/>
          <p:cNvSpPr txBox="1"/>
          <p:nvPr>
            <p:ph type="title"/>
          </p:nvPr>
        </p:nvSpPr>
        <p:spPr>
          <a:xfrm>
            <a:off x="715550" y="445025"/>
            <a:ext cx="7713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200"/>
              <a:buNone/>
              <a:defRPr sz="3200"/>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p:txBody>
      </p:sp>
      <p:sp>
        <p:nvSpPr>
          <p:cNvPr id="58" name="Google Shape;58;p15"/>
          <p:cNvSpPr txBox="1"/>
          <p:nvPr>
            <p:ph idx="1" type="subTitle"/>
          </p:nvPr>
        </p:nvSpPr>
        <p:spPr>
          <a:xfrm>
            <a:off x="715550" y="1769600"/>
            <a:ext cx="38055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9" name="Google Shape;59;p15"/>
          <p:cNvSpPr txBox="1"/>
          <p:nvPr>
            <p:ph idx="2" type="subTitle"/>
          </p:nvPr>
        </p:nvSpPr>
        <p:spPr>
          <a:xfrm>
            <a:off x="715550" y="1394850"/>
            <a:ext cx="3805500" cy="4509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2000"/>
              <a:buFont typeface="Aboreto"/>
              <a:buNone/>
              <a:defRPr b="1" sz="2200">
                <a:solidFill>
                  <a:schemeClr val="dk2"/>
                </a:solidFill>
                <a:latin typeface="Cabin"/>
                <a:ea typeface="Cabin"/>
                <a:cs typeface="Cabin"/>
                <a:sym typeface="Cabin"/>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0" name="Google Shape;60;p15"/>
          <p:cNvSpPr txBox="1"/>
          <p:nvPr>
            <p:ph idx="3" type="subTitle"/>
          </p:nvPr>
        </p:nvSpPr>
        <p:spPr>
          <a:xfrm>
            <a:off x="715550" y="3247925"/>
            <a:ext cx="38055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1" name="Google Shape;61;p15"/>
          <p:cNvSpPr txBox="1"/>
          <p:nvPr>
            <p:ph idx="4" type="subTitle"/>
          </p:nvPr>
        </p:nvSpPr>
        <p:spPr>
          <a:xfrm>
            <a:off x="715569" y="2873175"/>
            <a:ext cx="3805500" cy="4509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2000"/>
              <a:buFont typeface="Aboreto"/>
              <a:buNone/>
              <a:defRPr b="1" sz="2200">
                <a:solidFill>
                  <a:schemeClr val="dk2"/>
                </a:solidFill>
                <a:latin typeface="Cabin"/>
                <a:ea typeface="Cabin"/>
                <a:cs typeface="Cabin"/>
                <a:sym typeface="Cabin"/>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5">
    <p:spTree>
      <p:nvGrpSpPr>
        <p:cNvPr id="62" name="Shape 62"/>
        <p:cNvGrpSpPr/>
        <p:nvPr/>
      </p:nvGrpSpPr>
      <p:grpSpPr>
        <a:xfrm>
          <a:off x="0" y="0"/>
          <a:ext cx="0" cy="0"/>
          <a:chOff x="0" y="0"/>
          <a:chExt cx="0" cy="0"/>
        </a:xfrm>
      </p:grpSpPr>
      <p:sp>
        <p:nvSpPr>
          <p:cNvPr id="63" name="Google Shape;63;p16"/>
          <p:cNvSpPr txBox="1"/>
          <p:nvPr>
            <p:ph type="title"/>
          </p:nvPr>
        </p:nvSpPr>
        <p:spPr>
          <a:xfrm>
            <a:off x="715550" y="445025"/>
            <a:ext cx="7713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200"/>
              <a:buNone/>
              <a:defRPr sz="3200"/>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p:txBody>
      </p:sp>
      <p:sp>
        <p:nvSpPr>
          <p:cNvPr id="64" name="Google Shape;64;p16"/>
          <p:cNvSpPr txBox="1"/>
          <p:nvPr>
            <p:ph idx="1" type="subTitle"/>
          </p:nvPr>
        </p:nvSpPr>
        <p:spPr>
          <a:xfrm>
            <a:off x="715550" y="1849400"/>
            <a:ext cx="3330600" cy="2383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65" name="Google Shape;65;p16"/>
          <p:cNvSpPr txBox="1"/>
          <p:nvPr>
            <p:ph idx="2" type="subTitle"/>
          </p:nvPr>
        </p:nvSpPr>
        <p:spPr>
          <a:xfrm>
            <a:off x="715550" y="1474650"/>
            <a:ext cx="3330600" cy="4509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2000"/>
              <a:buFont typeface="Aboreto"/>
              <a:buNone/>
              <a:defRPr b="1" sz="2200">
                <a:solidFill>
                  <a:schemeClr val="dk2"/>
                </a:solidFill>
                <a:latin typeface="Cabin"/>
                <a:ea typeface="Cabin"/>
                <a:cs typeface="Cabin"/>
                <a:sym typeface="Cabin"/>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6" name="Google Shape;66;p16"/>
          <p:cNvSpPr txBox="1"/>
          <p:nvPr>
            <p:ph idx="3" type="subTitle"/>
          </p:nvPr>
        </p:nvSpPr>
        <p:spPr>
          <a:xfrm>
            <a:off x="4395301" y="1849400"/>
            <a:ext cx="3330600" cy="2383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
        <p:nvSpPr>
          <p:cNvPr id="67" name="Google Shape;67;p16"/>
          <p:cNvSpPr txBox="1"/>
          <p:nvPr>
            <p:ph idx="4" type="subTitle"/>
          </p:nvPr>
        </p:nvSpPr>
        <p:spPr>
          <a:xfrm>
            <a:off x="4395320" y="1474650"/>
            <a:ext cx="3330600" cy="4509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2000"/>
              <a:buFont typeface="Aboreto"/>
              <a:buNone/>
              <a:defRPr b="1" sz="2200">
                <a:solidFill>
                  <a:schemeClr val="dk2"/>
                </a:solidFill>
                <a:latin typeface="Cabin"/>
                <a:ea typeface="Cabin"/>
                <a:cs typeface="Cabin"/>
                <a:sym typeface="Cabin"/>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68" name="Google Shape;68;p16"/>
          <p:cNvCxnSpPr/>
          <p:nvPr/>
        </p:nvCxnSpPr>
        <p:spPr>
          <a:xfrm>
            <a:off x="0" y="4882300"/>
            <a:ext cx="9152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CUSTOM_17">
    <p:spTree>
      <p:nvGrpSpPr>
        <p:cNvPr id="69" name="Shape 69"/>
        <p:cNvGrpSpPr/>
        <p:nvPr/>
      </p:nvGrpSpPr>
      <p:grpSpPr>
        <a:xfrm>
          <a:off x="0" y="0"/>
          <a:ext cx="0" cy="0"/>
          <a:chOff x="0" y="0"/>
          <a:chExt cx="0" cy="0"/>
        </a:xfrm>
      </p:grpSpPr>
      <p:sp>
        <p:nvSpPr>
          <p:cNvPr id="70" name="Google Shape;70;p17"/>
          <p:cNvSpPr txBox="1"/>
          <p:nvPr>
            <p:ph type="title"/>
          </p:nvPr>
        </p:nvSpPr>
        <p:spPr>
          <a:xfrm>
            <a:off x="715550" y="445025"/>
            <a:ext cx="7713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200"/>
              <a:buNone/>
              <a:defRPr sz="3200"/>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p:txBody>
      </p:sp>
      <p:sp>
        <p:nvSpPr>
          <p:cNvPr id="71" name="Google Shape;71;p17"/>
          <p:cNvSpPr txBox="1"/>
          <p:nvPr>
            <p:ph idx="1" type="subTitle"/>
          </p:nvPr>
        </p:nvSpPr>
        <p:spPr>
          <a:xfrm>
            <a:off x="2049409" y="3670550"/>
            <a:ext cx="1906200" cy="65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2" name="Google Shape;72;p17"/>
          <p:cNvSpPr txBox="1"/>
          <p:nvPr>
            <p:ph idx="2" type="subTitle"/>
          </p:nvPr>
        </p:nvSpPr>
        <p:spPr>
          <a:xfrm>
            <a:off x="2049418" y="3295800"/>
            <a:ext cx="1906200" cy="4509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2000"/>
              <a:buFont typeface="Aboreto"/>
              <a:buNone/>
              <a:defRPr b="1" sz="2200">
                <a:solidFill>
                  <a:schemeClr val="dk2"/>
                </a:solidFill>
                <a:latin typeface="Cabin"/>
                <a:ea typeface="Cabin"/>
                <a:cs typeface="Cabin"/>
                <a:sym typeface="Cabin"/>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3" name="Google Shape;73;p17"/>
          <p:cNvSpPr txBox="1"/>
          <p:nvPr>
            <p:ph idx="3" type="subTitle"/>
          </p:nvPr>
        </p:nvSpPr>
        <p:spPr>
          <a:xfrm>
            <a:off x="5188383" y="3670550"/>
            <a:ext cx="1906200" cy="657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4" name="Google Shape;74;p17"/>
          <p:cNvSpPr txBox="1"/>
          <p:nvPr>
            <p:ph idx="4" type="subTitle"/>
          </p:nvPr>
        </p:nvSpPr>
        <p:spPr>
          <a:xfrm>
            <a:off x="5188391" y="3295800"/>
            <a:ext cx="1906200" cy="4509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2000"/>
              <a:buFont typeface="Aboreto"/>
              <a:buNone/>
              <a:defRPr b="1" sz="2200">
                <a:solidFill>
                  <a:schemeClr val="dk2"/>
                </a:solidFill>
                <a:latin typeface="Cabin"/>
                <a:ea typeface="Cabin"/>
                <a:cs typeface="Cabin"/>
                <a:sym typeface="Cabin"/>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75" name="Google Shape;75;p17"/>
          <p:cNvCxnSpPr/>
          <p:nvPr/>
        </p:nvCxnSpPr>
        <p:spPr>
          <a:xfrm>
            <a:off x="0" y="4882300"/>
            <a:ext cx="9152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76" name="Shape 76"/>
        <p:cNvGrpSpPr/>
        <p:nvPr/>
      </p:nvGrpSpPr>
      <p:grpSpPr>
        <a:xfrm>
          <a:off x="0" y="0"/>
          <a:ext cx="0" cy="0"/>
          <a:chOff x="0" y="0"/>
          <a:chExt cx="0" cy="0"/>
        </a:xfrm>
      </p:grpSpPr>
      <p:sp>
        <p:nvSpPr>
          <p:cNvPr id="77" name="Google Shape;77;p18"/>
          <p:cNvSpPr txBox="1"/>
          <p:nvPr>
            <p:ph type="title"/>
          </p:nvPr>
        </p:nvSpPr>
        <p:spPr>
          <a:xfrm>
            <a:off x="3533925" y="445025"/>
            <a:ext cx="48945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200"/>
              <a:buNone/>
              <a:defRPr sz="3200"/>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p:txBody>
      </p:sp>
      <p:sp>
        <p:nvSpPr>
          <p:cNvPr id="78" name="Google Shape;78;p18"/>
          <p:cNvSpPr txBox="1"/>
          <p:nvPr>
            <p:ph idx="1" type="subTitle"/>
          </p:nvPr>
        </p:nvSpPr>
        <p:spPr>
          <a:xfrm>
            <a:off x="3533925" y="1769600"/>
            <a:ext cx="23103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9" name="Google Shape;79;p18"/>
          <p:cNvSpPr txBox="1"/>
          <p:nvPr>
            <p:ph idx="2" type="subTitle"/>
          </p:nvPr>
        </p:nvSpPr>
        <p:spPr>
          <a:xfrm>
            <a:off x="3533925" y="1394850"/>
            <a:ext cx="2310300" cy="4509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2000"/>
              <a:buFont typeface="Aboreto"/>
              <a:buNone/>
              <a:defRPr b="1" sz="2200">
                <a:solidFill>
                  <a:schemeClr val="dk2"/>
                </a:solidFill>
                <a:latin typeface="Cabin"/>
                <a:ea typeface="Cabin"/>
                <a:cs typeface="Cabin"/>
                <a:sym typeface="Cabin"/>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0" name="Google Shape;80;p18"/>
          <p:cNvSpPr txBox="1"/>
          <p:nvPr>
            <p:ph idx="3" type="subTitle"/>
          </p:nvPr>
        </p:nvSpPr>
        <p:spPr>
          <a:xfrm>
            <a:off x="6118300" y="3247925"/>
            <a:ext cx="23103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1" name="Google Shape;81;p18"/>
          <p:cNvSpPr txBox="1"/>
          <p:nvPr>
            <p:ph idx="4" type="subTitle"/>
          </p:nvPr>
        </p:nvSpPr>
        <p:spPr>
          <a:xfrm>
            <a:off x="6118311" y="2873175"/>
            <a:ext cx="2310300" cy="4509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2000"/>
              <a:buFont typeface="Aboreto"/>
              <a:buNone/>
              <a:defRPr b="1" sz="2200">
                <a:solidFill>
                  <a:schemeClr val="dk2"/>
                </a:solidFill>
                <a:latin typeface="Cabin"/>
                <a:ea typeface="Cabin"/>
                <a:cs typeface="Cabin"/>
                <a:sym typeface="Cabin"/>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2" name="Google Shape;82;p18"/>
          <p:cNvSpPr txBox="1"/>
          <p:nvPr>
            <p:ph idx="5" type="subTitle"/>
          </p:nvPr>
        </p:nvSpPr>
        <p:spPr>
          <a:xfrm>
            <a:off x="6118292" y="1769600"/>
            <a:ext cx="2310300" cy="8916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3" name="Google Shape;83;p18"/>
          <p:cNvSpPr txBox="1"/>
          <p:nvPr>
            <p:ph idx="6" type="subTitle"/>
          </p:nvPr>
        </p:nvSpPr>
        <p:spPr>
          <a:xfrm>
            <a:off x="6118292" y="1394850"/>
            <a:ext cx="2310300" cy="4509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2000"/>
              <a:buFont typeface="Aboreto"/>
              <a:buNone/>
              <a:defRPr b="1" sz="2200">
                <a:solidFill>
                  <a:schemeClr val="dk2"/>
                </a:solidFill>
                <a:latin typeface="Cabin"/>
                <a:ea typeface="Cabin"/>
                <a:cs typeface="Cabin"/>
                <a:sym typeface="Cabin"/>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
    <p:spTree>
      <p:nvGrpSpPr>
        <p:cNvPr id="84" name="Shape 84"/>
        <p:cNvGrpSpPr/>
        <p:nvPr/>
      </p:nvGrpSpPr>
      <p:grpSpPr>
        <a:xfrm>
          <a:off x="0" y="0"/>
          <a:ext cx="0" cy="0"/>
          <a:chOff x="0" y="0"/>
          <a:chExt cx="0" cy="0"/>
        </a:xfrm>
      </p:grpSpPr>
      <p:sp>
        <p:nvSpPr>
          <p:cNvPr id="85" name="Google Shape;85;p19"/>
          <p:cNvSpPr txBox="1"/>
          <p:nvPr>
            <p:ph type="title"/>
          </p:nvPr>
        </p:nvSpPr>
        <p:spPr>
          <a:xfrm>
            <a:off x="715550" y="445025"/>
            <a:ext cx="7713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200"/>
              <a:buNone/>
              <a:defRPr sz="3200"/>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p:txBody>
      </p:sp>
      <p:sp>
        <p:nvSpPr>
          <p:cNvPr id="86" name="Google Shape;86;p19"/>
          <p:cNvSpPr txBox="1"/>
          <p:nvPr>
            <p:ph idx="1" type="subTitle"/>
          </p:nvPr>
        </p:nvSpPr>
        <p:spPr>
          <a:xfrm>
            <a:off x="1836711" y="1769600"/>
            <a:ext cx="2281800" cy="93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7" name="Google Shape;87;p19"/>
          <p:cNvSpPr txBox="1"/>
          <p:nvPr>
            <p:ph idx="2" type="subTitle"/>
          </p:nvPr>
        </p:nvSpPr>
        <p:spPr>
          <a:xfrm>
            <a:off x="1836711" y="1394850"/>
            <a:ext cx="2281800" cy="4509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2000"/>
              <a:buFont typeface="Aboreto"/>
              <a:buNone/>
              <a:defRPr b="1" sz="2200">
                <a:solidFill>
                  <a:schemeClr val="dk2"/>
                </a:solidFill>
                <a:latin typeface="Cabin"/>
                <a:ea typeface="Cabin"/>
                <a:cs typeface="Cabin"/>
                <a:sym typeface="Cabin"/>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8" name="Google Shape;88;p19"/>
          <p:cNvSpPr txBox="1"/>
          <p:nvPr>
            <p:ph idx="3" type="subTitle"/>
          </p:nvPr>
        </p:nvSpPr>
        <p:spPr>
          <a:xfrm>
            <a:off x="1836711" y="3247925"/>
            <a:ext cx="2281800" cy="93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9" name="Google Shape;89;p19"/>
          <p:cNvSpPr txBox="1"/>
          <p:nvPr>
            <p:ph idx="4" type="subTitle"/>
          </p:nvPr>
        </p:nvSpPr>
        <p:spPr>
          <a:xfrm>
            <a:off x="1836711" y="2873175"/>
            <a:ext cx="2281800" cy="4509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2000"/>
              <a:buFont typeface="Aboreto"/>
              <a:buNone/>
              <a:defRPr b="1" sz="2200">
                <a:solidFill>
                  <a:schemeClr val="dk2"/>
                </a:solidFill>
                <a:latin typeface="Cabin"/>
                <a:ea typeface="Cabin"/>
                <a:cs typeface="Cabin"/>
                <a:sym typeface="Cabin"/>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0" name="Google Shape;90;p19"/>
          <p:cNvSpPr txBox="1"/>
          <p:nvPr>
            <p:ph idx="5" type="subTitle"/>
          </p:nvPr>
        </p:nvSpPr>
        <p:spPr>
          <a:xfrm>
            <a:off x="5025489" y="1769600"/>
            <a:ext cx="2281800" cy="93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1" name="Google Shape;91;p19"/>
          <p:cNvSpPr txBox="1"/>
          <p:nvPr>
            <p:ph idx="6" type="subTitle"/>
          </p:nvPr>
        </p:nvSpPr>
        <p:spPr>
          <a:xfrm>
            <a:off x="5025489" y="1394850"/>
            <a:ext cx="2281800" cy="4509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2000"/>
              <a:buFont typeface="Aboreto"/>
              <a:buNone/>
              <a:defRPr b="1" sz="2200">
                <a:solidFill>
                  <a:schemeClr val="dk2"/>
                </a:solidFill>
                <a:latin typeface="Cabin"/>
                <a:ea typeface="Cabin"/>
                <a:cs typeface="Cabin"/>
                <a:sym typeface="Cabin"/>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2" name="Google Shape;92;p19"/>
          <p:cNvSpPr txBox="1"/>
          <p:nvPr>
            <p:ph idx="7" type="subTitle"/>
          </p:nvPr>
        </p:nvSpPr>
        <p:spPr>
          <a:xfrm>
            <a:off x="5025489" y="3247925"/>
            <a:ext cx="2281800" cy="934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9"/>
          <p:cNvSpPr txBox="1"/>
          <p:nvPr>
            <p:ph idx="8" type="subTitle"/>
          </p:nvPr>
        </p:nvSpPr>
        <p:spPr>
          <a:xfrm>
            <a:off x="5025489" y="2873175"/>
            <a:ext cx="2281800" cy="450900"/>
          </a:xfrm>
          <a:prstGeom prst="rect">
            <a:avLst/>
          </a:prstGeom>
        </p:spPr>
        <p:txBody>
          <a:bodyPr anchorCtr="0" anchor="b" bIns="91425" lIns="91425" spcFirstLastPara="1" rIns="91425" wrap="square" tIns="91425">
            <a:noAutofit/>
          </a:bodyPr>
          <a:lstStyle>
            <a:lvl1pPr indent="0" lvl="0" marL="0" marR="0" rtl="0" algn="ctr">
              <a:lnSpc>
                <a:spcPct val="100000"/>
              </a:lnSpc>
              <a:spcBef>
                <a:spcPts val="0"/>
              </a:spcBef>
              <a:spcAft>
                <a:spcPts val="0"/>
              </a:spcAft>
              <a:buSzPts val="2000"/>
              <a:buFont typeface="Aboreto"/>
              <a:buNone/>
              <a:defRPr b="1" sz="2200">
                <a:solidFill>
                  <a:schemeClr val="dk2"/>
                </a:solidFill>
                <a:latin typeface="Cabin"/>
                <a:ea typeface="Cabin"/>
                <a:cs typeface="Cabin"/>
                <a:sym typeface="Cabin"/>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94" name="Google Shape;94;p19"/>
          <p:cNvCxnSpPr/>
          <p:nvPr/>
        </p:nvCxnSpPr>
        <p:spPr>
          <a:xfrm>
            <a:off x="0" y="4882300"/>
            <a:ext cx="9152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4">
    <p:spTree>
      <p:nvGrpSpPr>
        <p:cNvPr id="95" name="Shape 95"/>
        <p:cNvGrpSpPr/>
        <p:nvPr/>
      </p:nvGrpSpPr>
      <p:grpSpPr>
        <a:xfrm>
          <a:off x="0" y="0"/>
          <a:ext cx="0" cy="0"/>
          <a:chOff x="0" y="0"/>
          <a:chExt cx="0" cy="0"/>
        </a:xfrm>
      </p:grpSpPr>
      <p:sp>
        <p:nvSpPr>
          <p:cNvPr id="96" name="Google Shape;96;p20"/>
          <p:cNvSpPr txBox="1"/>
          <p:nvPr>
            <p:ph type="title"/>
          </p:nvPr>
        </p:nvSpPr>
        <p:spPr>
          <a:xfrm>
            <a:off x="715550" y="445025"/>
            <a:ext cx="7713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200"/>
              <a:buNone/>
              <a:defRPr sz="3200"/>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p:txBody>
      </p:sp>
      <p:sp>
        <p:nvSpPr>
          <p:cNvPr id="97" name="Google Shape;97;p20"/>
          <p:cNvSpPr txBox="1"/>
          <p:nvPr>
            <p:ph idx="1" type="subTitle"/>
          </p:nvPr>
        </p:nvSpPr>
        <p:spPr>
          <a:xfrm>
            <a:off x="715550" y="2070050"/>
            <a:ext cx="21474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8" name="Google Shape;98;p20"/>
          <p:cNvSpPr txBox="1"/>
          <p:nvPr>
            <p:ph idx="2" type="subTitle"/>
          </p:nvPr>
        </p:nvSpPr>
        <p:spPr>
          <a:xfrm>
            <a:off x="715550" y="1333200"/>
            <a:ext cx="2147400" cy="8130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2000"/>
              <a:buFont typeface="Aboreto"/>
              <a:buNone/>
              <a:defRPr b="1" sz="2200">
                <a:solidFill>
                  <a:schemeClr val="dk2"/>
                </a:solidFill>
                <a:latin typeface="Cabin"/>
                <a:ea typeface="Cabin"/>
                <a:cs typeface="Cabin"/>
                <a:sym typeface="Cabin"/>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20"/>
          <p:cNvSpPr txBox="1"/>
          <p:nvPr>
            <p:ph idx="3" type="subTitle"/>
          </p:nvPr>
        </p:nvSpPr>
        <p:spPr>
          <a:xfrm>
            <a:off x="715550" y="3627075"/>
            <a:ext cx="21474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0" name="Google Shape;100;p20"/>
          <p:cNvSpPr txBox="1"/>
          <p:nvPr>
            <p:ph idx="4" type="subTitle"/>
          </p:nvPr>
        </p:nvSpPr>
        <p:spPr>
          <a:xfrm>
            <a:off x="715550" y="2890100"/>
            <a:ext cx="2147400" cy="8130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2000"/>
              <a:buFont typeface="Aboreto"/>
              <a:buNone/>
              <a:defRPr b="1" sz="2200">
                <a:solidFill>
                  <a:schemeClr val="dk2"/>
                </a:solidFill>
                <a:latin typeface="Cabin"/>
                <a:ea typeface="Cabin"/>
                <a:cs typeface="Cabin"/>
                <a:sym typeface="Cabin"/>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1" name="Google Shape;101;p20"/>
          <p:cNvSpPr txBox="1"/>
          <p:nvPr>
            <p:ph idx="5" type="subTitle"/>
          </p:nvPr>
        </p:nvSpPr>
        <p:spPr>
          <a:xfrm>
            <a:off x="3251003" y="2070050"/>
            <a:ext cx="21474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2" name="Google Shape;102;p20"/>
          <p:cNvSpPr txBox="1"/>
          <p:nvPr>
            <p:ph idx="6" type="subTitle"/>
          </p:nvPr>
        </p:nvSpPr>
        <p:spPr>
          <a:xfrm>
            <a:off x="3251002" y="1333200"/>
            <a:ext cx="2147400" cy="8130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2000"/>
              <a:buFont typeface="Aboreto"/>
              <a:buNone/>
              <a:defRPr b="1" sz="2200">
                <a:solidFill>
                  <a:schemeClr val="dk2"/>
                </a:solidFill>
                <a:latin typeface="Cabin"/>
                <a:ea typeface="Cabin"/>
                <a:cs typeface="Cabin"/>
                <a:sym typeface="Cabin"/>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3" name="Google Shape;103;p20"/>
          <p:cNvSpPr txBox="1"/>
          <p:nvPr>
            <p:ph idx="7" type="subTitle"/>
          </p:nvPr>
        </p:nvSpPr>
        <p:spPr>
          <a:xfrm>
            <a:off x="3251003" y="3627075"/>
            <a:ext cx="21474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4" name="Google Shape;104;p20"/>
          <p:cNvSpPr txBox="1"/>
          <p:nvPr>
            <p:ph idx="8" type="subTitle"/>
          </p:nvPr>
        </p:nvSpPr>
        <p:spPr>
          <a:xfrm>
            <a:off x="3251011" y="2890100"/>
            <a:ext cx="2147400" cy="8130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2000"/>
              <a:buFont typeface="Aboreto"/>
              <a:buNone/>
              <a:defRPr b="1" sz="2200">
                <a:solidFill>
                  <a:schemeClr val="dk2"/>
                </a:solidFill>
                <a:latin typeface="Cabin"/>
                <a:ea typeface="Cabin"/>
                <a:cs typeface="Cabin"/>
                <a:sym typeface="Cabin"/>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5" name="Google Shape;105;p20"/>
          <p:cNvSpPr txBox="1"/>
          <p:nvPr>
            <p:ph idx="9" type="subTitle"/>
          </p:nvPr>
        </p:nvSpPr>
        <p:spPr>
          <a:xfrm>
            <a:off x="5786501" y="2070050"/>
            <a:ext cx="21474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6" name="Google Shape;106;p20"/>
          <p:cNvSpPr txBox="1"/>
          <p:nvPr>
            <p:ph idx="13" type="subTitle"/>
          </p:nvPr>
        </p:nvSpPr>
        <p:spPr>
          <a:xfrm>
            <a:off x="5786501" y="1333200"/>
            <a:ext cx="2147400" cy="8130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2000"/>
              <a:buFont typeface="Aboreto"/>
              <a:buNone/>
              <a:defRPr b="1" sz="2200">
                <a:solidFill>
                  <a:schemeClr val="dk2"/>
                </a:solidFill>
                <a:latin typeface="Cabin"/>
                <a:ea typeface="Cabin"/>
                <a:cs typeface="Cabin"/>
                <a:sym typeface="Cabin"/>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7" name="Google Shape;107;p20"/>
          <p:cNvSpPr txBox="1"/>
          <p:nvPr>
            <p:ph idx="14" type="subTitle"/>
          </p:nvPr>
        </p:nvSpPr>
        <p:spPr>
          <a:xfrm>
            <a:off x="5786501" y="3627075"/>
            <a:ext cx="21474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8" name="Google Shape;108;p20"/>
          <p:cNvSpPr txBox="1"/>
          <p:nvPr>
            <p:ph idx="15" type="subTitle"/>
          </p:nvPr>
        </p:nvSpPr>
        <p:spPr>
          <a:xfrm>
            <a:off x="5786519" y="2890100"/>
            <a:ext cx="2147400" cy="8130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2000"/>
              <a:buFont typeface="Aboreto"/>
              <a:buNone/>
              <a:defRPr b="1" sz="2200">
                <a:solidFill>
                  <a:schemeClr val="dk2"/>
                </a:solidFill>
                <a:latin typeface="Cabin"/>
                <a:ea typeface="Cabin"/>
                <a:cs typeface="Cabin"/>
                <a:sym typeface="Cabin"/>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09" name="Google Shape;109;p20"/>
          <p:cNvCxnSpPr/>
          <p:nvPr/>
        </p:nvCxnSpPr>
        <p:spPr>
          <a:xfrm>
            <a:off x="0" y="4882300"/>
            <a:ext cx="9152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4165150" y="1864425"/>
            <a:ext cx="4263300" cy="8418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 type="subTitle"/>
          </p:nvPr>
        </p:nvSpPr>
        <p:spPr>
          <a:xfrm>
            <a:off x="4165150" y="2706225"/>
            <a:ext cx="4263300" cy="453600"/>
          </a:xfrm>
          <a:prstGeom prst="rect">
            <a:avLst/>
          </a:prstGeom>
        </p:spPr>
        <p:txBody>
          <a:bodyPr anchorCtr="0" anchor="t" bIns="91425" lIns="91425" spcFirstLastPara="1" rIns="91425" wrap="square" tIns="91425">
            <a:noAutofit/>
          </a:bodyPr>
          <a:lstStyle>
            <a:lvl1pPr lvl="0" rtl="0">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4" name="Google Shape;14;p3"/>
          <p:cNvSpPr txBox="1"/>
          <p:nvPr>
            <p:ph hasCustomPrompt="1" idx="2" type="title"/>
          </p:nvPr>
        </p:nvSpPr>
        <p:spPr>
          <a:xfrm>
            <a:off x="4165150" y="1118225"/>
            <a:ext cx="1101600" cy="7461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2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eight columns">
  <p:cSld name="CUSTOM_14">
    <p:spTree>
      <p:nvGrpSpPr>
        <p:cNvPr id="110" name="Shape 110"/>
        <p:cNvGrpSpPr/>
        <p:nvPr/>
      </p:nvGrpSpPr>
      <p:grpSpPr>
        <a:xfrm>
          <a:off x="0" y="0"/>
          <a:ext cx="0" cy="0"/>
          <a:chOff x="0" y="0"/>
          <a:chExt cx="0" cy="0"/>
        </a:xfrm>
      </p:grpSpPr>
      <p:sp>
        <p:nvSpPr>
          <p:cNvPr id="111" name="Google Shape;111;p21"/>
          <p:cNvSpPr txBox="1"/>
          <p:nvPr>
            <p:ph type="title"/>
          </p:nvPr>
        </p:nvSpPr>
        <p:spPr>
          <a:xfrm>
            <a:off x="715550" y="445025"/>
            <a:ext cx="7713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200"/>
              <a:buNone/>
              <a:defRPr sz="3200"/>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p:txBody>
      </p:sp>
      <p:sp>
        <p:nvSpPr>
          <p:cNvPr id="112" name="Google Shape;112;p21"/>
          <p:cNvSpPr txBox="1"/>
          <p:nvPr>
            <p:ph idx="1" type="subTitle"/>
          </p:nvPr>
        </p:nvSpPr>
        <p:spPr>
          <a:xfrm>
            <a:off x="715550" y="2091550"/>
            <a:ext cx="17457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3" name="Google Shape;113;p21"/>
          <p:cNvSpPr txBox="1"/>
          <p:nvPr>
            <p:ph idx="2" type="subTitle"/>
          </p:nvPr>
        </p:nvSpPr>
        <p:spPr>
          <a:xfrm>
            <a:off x="715550" y="1348625"/>
            <a:ext cx="1745700" cy="8190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2000"/>
              <a:buFont typeface="Aboreto"/>
              <a:buNone/>
              <a:defRPr b="1" sz="2200">
                <a:solidFill>
                  <a:schemeClr val="dk2"/>
                </a:solidFill>
                <a:latin typeface="Cabin"/>
                <a:ea typeface="Cabin"/>
                <a:cs typeface="Cabin"/>
                <a:sym typeface="Cabin"/>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4" name="Google Shape;114;p21"/>
          <p:cNvSpPr txBox="1"/>
          <p:nvPr>
            <p:ph idx="3" type="subTitle"/>
          </p:nvPr>
        </p:nvSpPr>
        <p:spPr>
          <a:xfrm>
            <a:off x="715550" y="3820750"/>
            <a:ext cx="17457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5" name="Google Shape;115;p21"/>
          <p:cNvSpPr txBox="1"/>
          <p:nvPr>
            <p:ph idx="4" type="subTitle"/>
          </p:nvPr>
        </p:nvSpPr>
        <p:spPr>
          <a:xfrm>
            <a:off x="715550" y="3077775"/>
            <a:ext cx="1745700" cy="8190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2000"/>
              <a:buFont typeface="Aboreto"/>
              <a:buNone/>
              <a:defRPr b="1" sz="2200">
                <a:solidFill>
                  <a:schemeClr val="dk2"/>
                </a:solidFill>
                <a:latin typeface="Cabin"/>
                <a:ea typeface="Cabin"/>
                <a:cs typeface="Cabin"/>
                <a:sym typeface="Cabin"/>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6" name="Google Shape;116;p21"/>
          <p:cNvSpPr txBox="1"/>
          <p:nvPr>
            <p:ph idx="5" type="subTitle"/>
          </p:nvPr>
        </p:nvSpPr>
        <p:spPr>
          <a:xfrm>
            <a:off x="2700276" y="2091550"/>
            <a:ext cx="17457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7" name="Google Shape;117;p21"/>
          <p:cNvSpPr txBox="1"/>
          <p:nvPr>
            <p:ph idx="6" type="subTitle"/>
          </p:nvPr>
        </p:nvSpPr>
        <p:spPr>
          <a:xfrm>
            <a:off x="2700271" y="1348625"/>
            <a:ext cx="1745700" cy="8190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2000"/>
              <a:buFont typeface="Aboreto"/>
              <a:buNone/>
              <a:defRPr b="1" sz="2200">
                <a:solidFill>
                  <a:schemeClr val="dk2"/>
                </a:solidFill>
                <a:latin typeface="Cabin"/>
                <a:ea typeface="Cabin"/>
                <a:cs typeface="Cabin"/>
                <a:sym typeface="Cabin"/>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8" name="Google Shape;118;p21"/>
          <p:cNvSpPr txBox="1"/>
          <p:nvPr>
            <p:ph idx="7" type="subTitle"/>
          </p:nvPr>
        </p:nvSpPr>
        <p:spPr>
          <a:xfrm>
            <a:off x="2700276" y="3820750"/>
            <a:ext cx="17457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19" name="Google Shape;119;p21"/>
          <p:cNvSpPr txBox="1"/>
          <p:nvPr>
            <p:ph idx="8" type="subTitle"/>
          </p:nvPr>
        </p:nvSpPr>
        <p:spPr>
          <a:xfrm>
            <a:off x="2700282" y="3077775"/>
            <a:ext cx="1745700" cy="8190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2000"/>
              <a:buFont typeface="Aboreto"/>
              <a:buNone/>
              <a:defRPr b="1" sz="2200">
                <a:solidFill>
                  <a:schemeClr val="dk2"/>
                </a:solidFill>
                <a:latin typeface="Cabin"/>
                <a:ea typeface="Cabin"/>
                <a:cs typeface="Cabin"/>
                <a:sym typeface="Cabin"/>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0" name="Google Shape;120;p21"/>
          <p:cNvSpPr txBox="1"/>
          <p:nvPr>
            <p:ph idx="9" type="subTitle"/>
          </p:nvPr>
        </p:nvSpPr>
        <p:spPr>
          <a:xfrm>
            <a:off x="4685039" y="2091550"/>
            <a:ext cx="17457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1" name="Google Shape;121;p21"/>
          <p:cNvSpPr txBox="1"/>
          <p:nvPr>
            <p:ph idx="13" type="subTitle"/>
          </p:nvPr>
        </p:nvSpPr>
        <p:spPr>
          <a:xfrm>
            <a:off x="4685030" y="1348625"/>
            <a:ext cx="1745700" cy="8190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2000"/>
              <a:buFont typeface="Aboreto"/>
              <a:buNone/>
              <a:defRPr b="1" sz="2200">
                <a:solidFill>
                  <a:schemeClr val="dk2"/>
                </a:solidFill>
                <a:latin typeface="Cabin"/>
                <a:ea typeface="Cabin"/>
                <a:cs typeface="Cabin"/>
                <a:sym typeface="Cabin"/>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2" name="Google Shape;122;p21"/>
          <p:cNvSpPr txBox="1"/>
          <p:nvPr>
            <p:ph idx="14" type="subTitle"/>
          </p:nvPr>
        </p:nvSpPr>
        <p:spPr>
          <a:xfrm>
            <a:off x="4685039" y="3820750"/>
            <a:ext cx="17457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3" name="Google Shape;123;p21"/>
          <p:cNvSpPr txBox="1"/>
          <p:nvPr>
            <p:ph idx="15" type="subTitle"/>
          </p:nvPr>
        </p:nvSpPr>
        <p:spPr>
          <a:xfrm>
            <a:off x="4685052" y="3077775"/>
            <a:ext cx="1745700" cy="8190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2000"/>
              <a:buFont typeface="Aboreto"/>
              <a:buNone/>
              <a:defRPr b="1" sz="2200">
                <a:solidFill>
                  <a:schemeClr val="dk2"/>
                </a:solidFill>
                <a:latin typeface="Cabin"/>
                <a:ea typeface="Cabin"/>
                <a:cs typeface="Cabin"/>
                <a:sym typeface="Cabin"/>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4" name="Google Shape;124;p21"/>
          <p:cNvSpPr txBox="1"/>
          <p:nvPr>
            <p:ph idx="16" type="subTitle"/>
          </p:nvPr>
        </p:nvSpPr>
        <p:spPr>
          <a:xfrm>
            <a:off x="6669846" y="2091550"/>
            <a:ext cx="17457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5" name="Google Shape;125;p21"/>
          <p:cNvSpPr txBox="1"/>
          <p:nvPr>
            <p:ph idx="17" type="subTitle"/>
          </p:nvPr>
        </p:nvSpPr>
        <p:spPr>
          <a:xfrm>
            <a:off x="6669834" y="1348625"/>
            <a:ext cx="1745700" cy="8190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2000"/>
              <a:buFont typeface="Aboreto"/>
              <a:buNone/>
              <a:defRPr b="1" sz="2200">
                <a:solidFill>
                  <a:schemeClr val="dk2"/>
                </a:solidFill>
                <a:latin typeface="Cabin"/>
                <a:ea typeface="Cabin"/>
                <a:cs typeface="Cabin"/>
                <a:sym typeface="Cabin"/>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6" name="Google Shape;126;p21"/>
          <p:cNvSpPr txBox="1"/>
          <p:nvPr>
            <p:ph idx="18" type="subTitle"/>
          </p:nvPr>
        </p:nvSpPr>
        <p:spPr>
          <a:xfrm>
            <a:off x="6669846" y="3820750"/>
            <a:ext cx="17457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27" name="Google Shape;127;p21"/>
          <p:cNvSpPr txBox="1"/>
          <p:nvPr>
            <p:ph idx="19" type="subTitle"/>
          </p:nvPr>
        </p:nvSpPr>
        <p:spPr>
          <a:xfrm>
            <a:off x="6669859" y="3077775"/>
            <a:ext cx="1745700" cy="819000"/>
          </a:xfrm>
          <a:prstGeom prst="rect">
            <a:avLst/>
          </a:prstGeom>
        </p:spPr>
        <p:txBody>
          <a:bodyPr anchorCtr="0" anchor="b" bIns="91425" lIns="91425" spcFirstLastPara="1" rIns="91425" wrap="square" tIns="91425">
            <a:noAutofit/>
          </a:bodyPr>
          <a:lstStyle>
            <a:lvl1pPr indent="0" lvl="0" marL="0" marR="0" rtl="0" algn="l">
              <a:lnSpc>
                <a:spcPct val="100000"/>
              </a:lnSpc>
              <a:spcBef>
                <a:spcPts val="0"/>
              </a:spcBef>
              <a:spcAft>
                <a:spcPts val="0"/>
              </a:spcAft>
              <a:buSzPts val="2000"/>
              <a:buFont typeface="Aboreto"/>
              <a:buNone/>
              <a:defRPr b="1" sz="2200">
                <a:solidFill>
                  <a:schemeClr val="dk2"/>
                </a:solidFill>
                <a:latin typeface="Cabin"/>
                <a:ea typeface="Cabin"/>
                <a:cs typeface="Cabin"/>
                <a:sym typeface="Cabin"/>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28" name="Google Shape;128;p21"/>
          <p:cNvCxnSpPr/>
          <p:nvPr/>
        </p:nvCxnSpPr>
        <p:spPr>
          <a:xfrm>
            <a:off x="0" y="4882300"/>
            <a:ext cx="9152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6">
    <p:spTree>
      <p:nvGrpSpPr>
        <p:cNvPr id="129" name="Shape 129"/>
        <p:cNvGrpSpPr/>
        <p:nvPr/>
      </p:nvGrpSpPr>
      <p:grpSpPr>
        <a:xfrm>
          <a:off x="0" y="0"/>
          <a:ext cx="0" cy="0"/>
          <a:chOff x="0" y="0"/>
          <a:chExt cx="0" cy="0"/>
        </a:xfrm>
      </p:grpSpPr>
      <p:sp>
        <p:nvSpPr>
          <p:cNvPr id="130" name="Google Shape;130;p22"/>
          <p:cNvSpPr txBox="1"/>
          <p:nvPr>
            <p:ph type="title"/>
          </p:nvPr>
        </p:nvSpPr>
        <p:spPr>
          <a:xfrm>
            <a:off x="715550" y="1533825"/>
            <a:ext cx="3612300" cy="1156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3200"/>
              <a:buNone/>
              <a:defRPr sz="3200"/>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p:txBody>
      </p:sp>
      <p:sp>
        <p:nvSpPr>
          <p:cNvPr id="131" name="Google Shape;131;p22"/>
          <p:cNvSpPr txBox="1"/>
          <p:nvPr>
            <p:ph idx="1" type="subTitle"/>
          </p:nvPr>
        </p:nvSpPr>
        <p:spPr>
          <a:xfrm>
            <a:off x="715550" y="2690475"/>
            <a:ext cx="3612300" cy="919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2" name="Google Shape;132;p22"/>
          <p:cNvSpPr/>
          <p:nvPr>
            <p:ph idx="2" type="pic"/>
          </p:nvPr>
        </p:nvSpPr>
        <p:spPr>
          <a:xfrm>
            <a:off x="4957500" y="0"/>
            <a:ext cx="4185600" cy="51435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8">
    <p:spTree>
      <p:nvGrpSpPr>
        <p:cNvPr id="133" name="Shape 133"/>
        <p:cNvGrpSpPr/>
        <p:nvPr/>
      </p:nvGrpSpPr>
      <p:grpSpPr>
        <a:xfrm>
          <a:off x="0" y="0"/>
          <a:ext cx="0" cy="0"/>
          <a:chOff x="0" y="0"/>
          <a:chExt cx="0" cy="0"/>
        </a:xfrm>
      </p:grpSpPr>
      <p:sp>
        <p:nvSpPr>
          <p:cNvPr id="134" name="Google Shape;134;p23"/>
          <p:cNvSpPr txBox="1"/>
          <p:nvPr>
            <p:ph type="title"/>
          </p:nvPr>
        </p:nvSpPr>
        <p:spPr>
          <a:xfrm>
            <a:off x="1231593" y="1435725"/>
            <a:ext cx="2756100" cy="1156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3200"/>
              <a:buNone/>
              <a:defRPr sz="3200"/>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p:txBody>
      </p:sp>
      <p:sp>
        <p:nvSpPr>
          <p:cNvPr id="135" name="Google Shape;135;p23"/>
          <p:cNvSpPr txBox="1"/>
          <p:nvPr>
            <p:ph idx="1" type="subTitle"/>
          </p:nvPr>
        </p:nvSpPr>
        <p:spPr>
          <a:xfrm>
            <a:off x="1231593" y="2592375"/>
            <a:ext cx="2756100" cy="111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36" name="Google Shape;136;p23"/>
          <p:cNvCxnSpPr/>
          <p:nvPr/>
        </p:nvCxnSpPr>
        <p:spPr>
          <a:xfrm>
            <a:off x="0" y="4882300"/>
            <a:ext cx="9152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9">
    <p:spTree>
      <p:nvGrpSpPr>
        <p:cNvPr id="137" name="Shape 137"/>
        <p:cNvGrpSpPr/>
        <p:nvPr/>
      </p:nvGrpSpPr>
      <p:grpSpPr>
        <a:xfrm>
          <a:off x="0" y="0"/>
          <a:ext cx="0" cy="0"/>
          <a:chOff x="0" y="0"/>
          <a:chExt cx="0" cy="0"/>
        </a:xfrm>
      </p:grpSpPr>
      <p:sp>
        <p:nvSpPr>
          <p:cNvPr id="138" name="Google Shape;138;p24"/>
          <p:cNvSpPr txBox="1"/>
          <p:nvPr>
            <p:ph type="title"/>
          </p:nvPr>
        </p:nvSpPr>
        <p:spPr>
          <a:xfrm>
            <a:off x="5299109" y="1435725"/>
            <a:ext cx="2756100" cy="11565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3200"/>
              <a:buNone/>
              <a:defRPr sz="3200"/>
            </a:lvl1pPr>
            <a:lvl2pPr lvl="1" rtl="0" algn="r">
              <a:lnSpc>
                <a:spcPct val="100000"/>
              </a:lnSpc>
              <a:spcBef>
                <a:spcPts val="0"/>
              </a:spcBef>
              <a:spcAft>
                <a:spcPts val="0"/>
              </a:spcAft>
              <a:buSzPts val="3200"/>
              <a:buNone/>
              <a:defRPr/>
            </a:lvl2pPr>
            <a:lvl3pPr lvl="2" rtl="0" algn="r">
              <a:lnSpc>
                <a:spcPct val="100000"/>
              </a:lnSpc>
              <a:spcBef>
                <a:spcPts val="0"/>
              </a:spcBef>
              <a:spcAft>
                <a:spcPts val="0"/>
              </a:spcAft>
              <a:buSzPts val="3200"/>
              <a:buNone/>
              <a:defRPr/>
            </a:lvl3pPr>
            <a:lvl4pPr lvl="3" rtl="0" algn="r">
              <a:lnSpc>
                <a:spcPct val="100000"/>
              </a:lnSpc>
              <a:spcBef>
                <a:spcPts val="0"/>
              </a:spcBef>
              <a:spcAft>
                <a:spcPts val="0"/>
              </a:spcAft>
              <a:buSzPts val="3200"/>
              <a:buNone/>
              <a:defRPr/>
            </a:lvl4pPr>
            <a:lvl5pPr lvl="4" rtl="0" algn="r">
              <a:lnSpc>
                <a:spcPct val="100000"/>
              </a:lnSpc>
              <a:spcBef>
                <a:spcPts val="0"/>
              </a:spcBef>
              <a:spcAft>
                <a:spcPts val="0"/>
              </a:spcAft>
              <a:buSzPts val="3200"/>
              <a:buNone/>
              <a:defRPr/>
            </a:lvl5pPr>
            <a:lvl6pPr lvl="5" rtl="0" algn="r">
              <a:lnSpc>
                <a:spcPct val="100000"/>
              </a:lnSpc>
              <a:spcBef>
                <a:spcPts val="0"/>
              </a:spcBef>
              <a:spcAft>
                <a:spcPts val="0"/>
              </a:spcAft>
              <a:buSzPts val="3200"/>
              <a:buNone/>
              <a:defRPr/>
            </a:lvl6pPr>
            <a:lvl7pPr lvl="6" rtl="0" algn="r">
              <a:lnSpc>
                <a:spcPct val="100000"/>
              </a:lnSpc>
              <a:spcBef>
                <a:spcPts val="0"/>
              </a:spcBef>
              <a:spcAft>
                <a:spcPts val="0"/>
              </a:spcAft>
              <a:buSzPts val="3200"/>
              <a:buNone/>
              <a:defRPr/>
            </a:lvl7pPr>
            <a:lvl8pPr lvl="7" rtl="0" algn="r">
              <a:lnSpc>
                <a:spcPct val="100000"/>
              </a:lnSpc>
              <a:spcBef>
                <a:spcPts val="0"/>
              </a:spcBef>
              <a:spcAft>
                <a:spcPts val="0"/>
              </a:spcAft>
              <a:buSzPts val="3200"/>
              <a:buNone/>
              <a:defRPr/>
            </a:lvl8pPr>
            <a:lvl9pPr lvl="8" rtl="0" algn="r">
              <a:lnSpc>
                <a:spcPct val="100000"/>
              </a:lnSpc>
              <a:spcBef>
                <a:spcPts val="0"/>
              </a:spcBef>
              <a:spcAft>
                <a:spcPts val="0"/>
              </a:spcAft>
              <a:buSzPts val="3200"/>
              <a:buNone/>
              <a:defRPr/>
            </a:lvl9pPr>
          </a:lstStyle>
          <a:p/>
        </p:txBody>
      </p:sp>
      <p:sp>
        <p:nvSpPr>
          <p:cNvPr id="139" name="Google Shape;139;p24"/>
          <p:cNvSpPr txBox="1"/>
          <p:nvPr>
            <p:ph idx="1" type="subTitle"/>
          </p:nvPr>
        </p:nvSpPr>
        <p:spPr>
          <a:xfrm>
            <a:off x="5299109" y="2592375"/>
            <a:ext cx="2756100" cy="1115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cxnSp>
        <p:nvCxnSpPr>
          <p:cNvPr id="140" name="Google Shape;140;p24"/>
          <p:cNvCxnSpPr/>
          <p:nvPr/>
        </p:nvCxnSpPr>
        <p:spPr>
          <a:xfrm>
            <a:off x="0" y="4882300"/>
            <a:ext cx="9152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
    <p:spTree>
      <p:nvGrpSpPr>
        <p:cNvPr id="141" name="Shape 141"/>
        <p:cNvGrpSpPr/>
        <p:nvPr/>
      </p:nvGrpSpPr>
      <p:grpSpPr>
        <a:xfrm>
          <a:off x="0" y="0"/>
          <a:ext cx="0" cy="0"/>
          <a:chOff x="0" y="0"/>
          <a:chExt cx="0" cy="0"/>
        </a:xfrm>
      </p:grpSpPr>
      <p:sp>
        <p:nvSpPr>
          <p:cNvPr id="142" name="Google Shape;142;p25"/>
          <p:cNvSpPr txBox="1"/>
          <p:nvPr>
            <p:ph type="title"/>
          </p:nvPr>
        </p:nvSpPr>
        <p:spPr>
          <a:xfrm>
            <a:off x="1902171" y="1435725"/>
            <a:ext cx="2756100" cy="1156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3200"/>
              <a:buNone/>
              <a:defRPr sz="3200"/>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p:txBody>
      </p:sp>
      <p:sp>
        <p:nvSpPr>
          <p:cNvPr id="143" name="Google Shape;143;p25"/>
          <p:cNvSpPr txBox="1"/>
          <p:nvPr>
            <p:ph idx="1" type="subTitle"/>
          </p:nvPr>
        </p:nvSpPr>
        <p:spPr>
          <a:xfrm>
            <a:off x="1902171" y="2592375"/>
            <a:ext cx="2756100" cy="11154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144" name="Google Shape;144;p25"/>
          <p:cNvCxnSpPr/>
          <p:nvPr/>
        </p:nvCxnSpPr>
        <p:spPr>
          <a:xfrm>
            <a:off x="0" y="4882300"/>
            <a:ext cx="9152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16">
    <p:spTree>
      <p:nvGrpSpPr>
        <p:cNvPr id="145" name="Shape 145"/>
        <p:cNvGrpSpPr/>
        <p:nvPr/>
      </p:nvGrpSpPr>
      <p:grpSpPr>
        <a:xfrm>
          <a:off x="0" y="0"/>
          <a:ext cx="0" cy="0"/>
          <a:chOff x="0" y="0"/>
          <a:chExt cx="0" cy="0"/>
        </a:xfrm>
      </p:grpSpPr>
      <p:sp>
        <p:nvSpPr>
          <p:cNvPr id="146" name="Google Shape;146;p26"/>
          <p:cNvSpPr txBox="1"/>
          <p:nvPr>
            <p:ph type="title"/>
          </p:nvPr>
        </p:nvSpPr>
        <p:spPr>
          <a:xfrm>
            <a:off x="715550" y="445025"/>
            <a:ext cx="77130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3200"/>
              <a:buNone/>
              <a:defRPr sz="3200"/>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p:txBody>
      </p:sp>
      <p:sp>
        <p:nvSpPr>
          <p:cNvPr id="147" name="Google Shape;147;p26"/>
          <p:cNvSpPr txBox="1"/>
          <p:nvPr>
            <p:ph idx="1" type="subTitle"/>
          </p:nvPr>
        </p:nvSpPr>
        <p:spPr>
          <a:xfrm>
            <a:off x="715550" y="1338900"/>
            <a:ext cx="4789800" cy="2670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19">
    <p:spTree>
      <p:nvGrpSpPr>
        <p:cNvPr id="148" name="Shape 148"/>
        <p:cNvGrpSpPr/>
        <p:nvPr/>
      </p:nvGrpSpPr>
      <p:grpSpPr>
        <a:xfrm>
          <a:off x="0" y="0"/>
          <a:ext cx="0" cy="0"/>
          <a:chOff x="0" y="0"/>
          <a:chExt cx="0" cy="0"/>
        </a:xfrm>
      </p:grpSpPr>
      <p:sp>
        <p:nvSpPr>
          <p:cNvPr id="149" name="Google Shape;149;p27"/>
          <p:cNvSpPr txBox="1"/>
          <p:nvPr>
            <p:ph type="title"/>
          </p:nvPr>
        </p:nvSpPr>
        <p:spPr>
          <a:xfrm>
            <a:off x="715550" y="445025"/>
            <a:ext cx="7713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50" name="Google Shape;150;p27"/>
          <p:cNvSpPr txBox="1"/>
          <p:nvPr>
            <p:ph idx="1" type="body"/>
          </p:nvPr>
        </p:nvSpPr>
        <p:spPr>
          <a:xfrm>
            <a:off x="715550" y="1152475"/>
            <a:ext cx="7713000" cy="34527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cxnSp>
        <p:nvCxnSpPr>
          <p:cNvPr id="151" name="Google Shape;151;p27"/>
          <p:cNvCxnSpPr/>
          <p:nvPr/>
        </p:nvCxnSpPr>
        <p:spPr>
          <a:xfrm>
            <a:off x="0" y="4882300"/>
            <a:ext cx="9152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152" name="Shape 152"/>
        <p:cNvGrpSpPr/>
        <p:nvPr/>
      </p:nvGrpSpPr>
      <p:grpSpPr>
        <a:xfrm>
          <a:off x="0" y="0"/>
          <a:ext cx="0" cy="0"/>
          <a:chOff x="0" y="0"/>
          <a:chExt cx="0" cy="0"/>
        </a:xfrm>
      </p:grpSpPr>
      <p:sp>
        <p:nvSpPr>
          <p:cNvPr id="153" name="Google Shape;153;p28"/>
          <p:cNvSpPr txBox="1"/>
          <p:nvPr>
            <p:ph type="title"/>
          </p:nvPr>
        </p:nvSpPr>
        <p:spPr>
          <a:xfrm>
            <a:off x="715550" y="445025"/>
            <a:ext cx="7713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b="1" sz="3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7">
    <p:spTree>
      <p:nvGrpSpPr>
        <p:cNvPr id="154" name="Shape 154"/>
        <p:cNvGrpSpPr/>
        <p:nvPr/>
      </p:nvGrpSpPr>
      <p:grpSpPr>
        <a:xfrm>
          <a:off x="0" y="0"/>
          <a:ext cx="0" cy="0"/>
          <a:chOff x="0" y="0"/>
          <a:chExt cx="0" cy="0"/>
        </a:xfrm>
      </p:grpSpPr>
      <p:sp>
        <p:nvSpPr>
          <p:cNvPr id="155" name="Google Shape;155;p29"/>
          <p:cNvSpPr txBox="1"/>
          <p:nvPr>
            <p:ph hasCustomPrompt="1" type="title"/>
          </p:nvPr>
        </p:nvSpPr>
        <p:spPr>
          <a:xfrm>
            <a:off x="4843750" y="706150"/>
            <a:ext cx="3584700" cy="69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56" name="Google Shape;156;p29"/>
          <p:cNvSpPr txBox="1"/>
          <p:nvPr>
            <p:ph idx="1" type="subTitle"/>
          </p:nvPr>
        </p:nvSpPr>
        <p:spPr>
          <a:xfrm>
            <a:off x="4843750" y="1320000"/>
            <a:ext cx="3584700" cy="39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7" name="Google Shape;157;p29"/>
          <p:cNvSpPr txBox="1"/>
          <p:nvPr>
            <p:ph hasCustomPrompt="1" idx="2" type="title"/>
          </p:nvPr>
        </p:nvSpPr>
        <p:spPr>
          <a:xfrm>
            <a:off x="4843750" y="2068325"/>
            <a:ext cx="3584700" cy="69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58" name="Google Shape;158;p29"/>
          <p:cNvSpPr txBox="1"/>
          <p:nvPr>
            <p:ph idx="3" type="subTitle"/>
          </p:nvPr>
        </p:nvSpPr>
        <p:spPr>
          <a:xfrm>
            <a:off x="4843750" y="2682175"/>
            <a:ext cx="3584700" cy="39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59" name="Google Shape;159;p29"/>
          <p:cNvSpPr txBox="1"/>
          <p:nvPr>
            <p:ph hasCustomPrompt="1" idx="4" type="title"/>
          </p:nvPr>
        </p:nvSpPr>
        <p:spPr>
          <a:xfrm>
            <a:off x="4843750" y="3430500"/>
            <a:ext cx="3584700" cy="6900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60" name="Google Shape;160;p29"/>
          <p:cNvSpPr txBox="1"/>
          <p:nvPr>
            <p:ph idx="5" type="subTitle"/>
          </p:nvPr>
        </p:nvSpPr>
        <p:spPr>
          <a:xfrm>
            <a:off x="4843750" y="4044350"/>
            <a:ext cx="3584700" cy="393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5">
    <p:spTree>
      <p:nvGrpSpPr>
        <p:cNvPr id="161" name="Shape 161"/>
        <p:cNvGrpSpPr/>
        <p:nvPr/>
      </p:nvGrpSpPr>
      <p:grpSpPr>
        <a:xfrm>
          <a:off x="0" y="0"/>
          <a:ext cx="0" cy="0"/>
          <a:chOff x="0" y="0"/>
          <a:chExt cx="0" cy="0"/>
        </a:xfrm>
      </p:grpSpPr>
      <p:sp>
        <p:nvSpPr>
          <p:cNvPr id="162" name="Google Shape;162;p30"/>
          <p:cNvSpPr txBox="1"/>
          <p:nvPr>
            <p:ph type="title"/>
          </p:nvPr>
        </p:nvSpPr>
        <p:spPr>
          <a:xfrm>
            <a:off x="1204350" y="3226125"/>
            <a:ext cx="67353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200"/>
              <a:buNone/>
              <a:defRPr sz="2200"/>
            </a:lvl1pPr>
            <a:lvl2pPr lvl="1" rtl="0">
              <a:lnSpc>
                <a:spcPct val="100000"/>
              </a:lnSpc>
              <a:spcBef>
                <a:spcPts val="0"/>
              </a:spcBef>
              <a:spcAft>
                <a:spcPts val="0"/>
              </a:spcAft>
              <a:buSzPts val="3200"/>
              <a:buNone/>
              <a:defRPr/>
            </a:lvl2pPr>
            <a:lvl3pPr lvl="2" rtl="0">
              <a:lnSpc>
                <a:spcPct val="100000"/>
              </a:lnSpc>
              <a:spcBef>
                <a:spcPts val="0"/>
              </a:spcBef>
              <a:spcAft>
                <a:spcPts val="0"/>
              </a:spcAft>
              <a:buSzPts val="3200"/>
              <a:buNone/>
              <a:defRPr/>
            </a:lvl3pPr>
            <a:lvl4pPr lvl="3" rtl="0">
              <a:lnSpc>
                <a:spcPct val="100000"/>
              </a:lnSpc>
              <a:spcBef>
                <a:spcPts val="0"/>
              </a:spcBef>
              <a:spcAft>
                <a:spcPts val="0"/>
              </a:spcAft>
              <a:buSzPts val="3200"/>
              <a:buNone/>
              <a:defRPr/>
            </a:lvl4pPr>
            <a:lvl5pPr lvl="4" rtl="0">
              <a:lnSpc>
                <a:spcPct val="100000"/>
              </a:lnSpc>
              <a:spcBef>
                <a:spcPts val="0"/>
              </a:spcBef>
              <a:spcAft>
                <a:spcPts val="0"/>
              </a:spcAft>
              <a:buSzPts val="3200"/>
              <a:buNone/>
              <a:defRPr/>
            </a:lvl5pPr>
            <a:lvl6pPr lvl="5" rtl="0">
              <a:lnSpc>
                <a:spcPct val="100000"/>
              </a:lnSpc>
              <a:spcBef>
                <a:spcPts val="0"/>
              </a:spcBef>
              <a:spcAft>
                <a:spcPts val="0"/>
              </a:spcAft>
              <a:buSzPts val="3200"/>
              <a:buNone/>
              <a:defRPr/>
            </a:lvl6pPr>
            <a:lvl7pPr lvl="6" rtl="0">
              <a:lnSpc>
                <a:spcPct val="100000"/>
              </a:lnSpc>
              <a:spcBef>
                <a:spcPts val="0"/>
              </a:spcBef>
              <a:spcAft>
                <a:spcPts val="0"/>
              </a:spcAft>
              <a:buSzPts val="3200"/>
              <a:buNone/>
              <a:defRPr/>
            </a:lvl7pPr>
            <a:lvl8pPr lvl="7" rtl="0">
              <a:lnSpc>
                <a:spcPct val="100000"/>
              </a:lnSpc>
              <a:spcBef>
                <a:spcPts val="0"/>
              </a:spcBef>
              <a:spcAft>
                <a:spcPts val="0"/>
              </a:spcAft>
              <a:buSzPts val="3200"/>
              <a:buNone/>
              <a:defRPr/>
            </a:lvl8pPr>
            <a:lvl9pPr lvl="8" rtl="0">
              <a:lnSpc>
                <a:spcPct val="100000"/>
              </a:lnSpc>
              <a:spcBef>
                <a:spcPts val="0"/>
              </a:spcBef>
              <a:spcAft>
                <a:spcPts val="0"/>
              </a:spcAft>
              <a:buSzPts val="3200"/>
              <a:buNone/>
              <a:defRPr/>
            </a:lvl9pPr>
          </a:lstStyle>
          <a:p/>
        </p:txBody>
      </p:sp>
      <p:sp>
        <p:nvSpPr>
          <p:cNvPr id="163" name="Google Shape;163;p30"/>
          <p:cNvSpPr txBox="1"/>
          <p:nvPr>
            <p:ph idx="1" type="subTitle"/>
          </p:nvPr>
        </p:nvSpPr>
        <p:spPr>
          <a:xfrm>
            <a:off x="1204350" y="1344675"/>
            <a:ext cx="6735300" cy="165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28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cxnSp>
        <p:nvCxnSpPr>
          <p:cNvPr id="164" name="Google Shape;164;p30"/>
          <p:cNvCxnSpPr/>
          <p:nvPr/>
        </p:nvCxnSpPr>
        <p:spPr>
          <a:xfrm>
            <a:off x="0" y="4882300"/>
            <a:ext cx="9152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15550" y="445025"/>
            <a:ext cx="7713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17" name="Google Shape;17;p4"/>
          <p:cNvSpPr txBox="1"/>
          <p:nvPr>
            <p:ph idx="1" type="body"/>
          </p:nvPr>
        </p:nvSpPr>
        <p:spPr>
          <a:xfrm>
            <a:off x="715550" y="1152475"/>
            <a:ext cx="7713000" cy="1437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8">
    <p:spTree>
      <p:nvGrpSpPr>
        <p:cNvPr id="165" name="Shape 165"/>
        <p:cNvGrpSpPr/>
        <p:nvPr/>
      </p:nvGrpSpPr>
      <p:grpSpPr>
        <a:xfrm>
          <a:off x="0" y="0"/>
          <a:ext cx="0" cy="0"/>
          <a:chOff x="0" y="0"/>
          <a:chExt cx="0" cy="0"/>
        </a:xfrm>
      </p:grpSpPr>
      <p:sp>
        <p:nvSpPr>
          <p:cNvPr id="166" name="Google Shape;166;p31"/>
          <p:cNvSpPr txBox="1"/>
          <p:nvPr>
            <p:ph type="title"/>
          </p:nvPr>
        </p:nvSpPr>
        <p:spPr>
          <a:xfrm>
            <a:off x="715550" y="706550"/>
            <a:ext cx="5726400" cy="1088700"/>
          </a:xfrm>
          <a:prstGeom prst="rect">
            <a:avLst/>
          </a:prstGeom>
        </p:spPr>
        <p:txBody>
          <a:bodyPr anchorCtr="0" anchor="b" bIns="91425" lIns="91425" spcFirstLastPara="1" rIns="91425" wrap="square" tIns="91425">
            <a:noAutofit/>
          </a:bodyPr>
          <a:lstStyle>
            <a:lvl1pPr lvl="0" rtl="0">
              <a:spcBef>
                <a:spcPts val="0"/>
              </a:spcBef>
              <a:spcAft>
                <a:spcPts val="0"/>
              </a:spcAft>
              <a:buSzPts val="3800"/>
              <a:buNone/>
              <a:defRPr sz="6000"/>
            </a:lvl1pPr>
            <a:lvl2pPr lvl="1" rtl="0">
              <a:spcBef>
                <a:spcPts val="0"/>
              </a:spcBef>
              <a:spcAft>
                <a:spcPts val="0"/>
              </a:spcAft>
              <a:buSzPts val="3800"/>
              <a:buNone/>
              <a:defRPr sz="3800"/>
            </a:lvl2pPr>
            <a:lvl3pPr lvl="2" rtl="0">
              <a:spcBef>
                <a:spcPts val="0"/>
              </a:spcBef>
              <a:spcAft>
                <a:spcPts val="0"/>
              </a:spcAft>
              <a:buSzPts val="3800"/>
              <a:buNone/>
              <a:defRPr sz="3800"/>
            </a:lvl3pPr>
            <a:lvl4pPr lvl="3" rtl="0">
              <a:spcBef>
                <a:spcPts val="0"/>
              </a:spcBef>
              <a:spcAft>
                <a:spcPts val="0"/>
              </a:spcAft>
              <a:buSzPts val="3800"/>
              <a:buNone/>
              <a:defRPr sz="3800"/>
            </a:lvl4pPr>
            <a:lvl5pPr lvl="4" rtl="0">
              <a:spcBef>
                <a:spcPts val="0"/>
              </a:spcBef>
              <a:spcAft>
                <a:spcPts val="0"/>
              </a:spcAft>
              <a:buSzPts val="3800"/>
              <a:buNone/>
              <a:defRPr sz="3800"/>
            </a:lvl5pPr>
            <a:lvl6pPr lvl="5" rtl="0">
              <a:spcBef>
                <a:spcPts val="0"/>
              </a:spcBef>
              <a:spcAft>
                <a:spcPts val="0"/>
              </a:spcAft>
              <a:buSzPts val="3800"/>
              <a:buNone/>
              <a:defRPr sz="3800"/>
            </a:lvl6pPr>
            <a:lvl7pPr lvl="6" rtl="0">
              <a:spcBef>
                <a:spcPts val="0"/>
              </a:spcBef>
              <a:spcAft>
                <a:spcPts val="0"/>
              </a:spcAft>
              <a:buSzPts val="3800"/>
              <a:buNone/>
              <a:defRPr sz="3800"/>
            </a:lvl7pPr>
            <a:lvl8pPr lvl="7" rtl="0">
              <a:spcBef>
                <a:spcPts val="0"/>
              </a:spcBef>
              <a:spcAft>
                <a:spcPts val="0"/>
              </a:spcAft>
              <a:buSzPts val="3800"/>
              <a:buNone/>
              <a:defRPr sz="3800"/>
            </a:lvl8pPr>
            <a:lvl9pPr lvl="8" rtl="0">
              <a:spcBef>
                <a:spcPts val="0"/>
              </a:spcBef>
              <a:spcAft>
                <a:spcPts val="0"/>
              </a:spcAft>
              <a:buSzPts val="3800"/>
              <a:buNone/>
              <a:defRPr sz="3800"/>
            </a:lvl9pPr>
          </a:lstStyle>
          <a:p/>
        </p:txBody>
      </p:sp>
      <p:sp>
        <p:nvSpPr>
          <p:cNvPr id="167" name="Google Shape;167;p31"/>
          <p:cNvSpPr txBox="1"/>
          <p:nvPr>
            <p:ph idx="1" type="subTitle"/>
          </p:nvPr>
        </p:nvSpPr>
        <p:spPr>
          <a:xfrm>
            <a:off x="715550" y="1719100"/>
            <a:ext cx="5726400" cy="8082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68" name="Google Shape;168;p31"/>
          <p:cNvSpPr txBox="1"/>
          <p:nvPr/>
        </p:nvSpPr>
        <p:spPr>
          <a:xfrm>
            <a:off x="715550" y="3935050"/>
            <a:ext cx="4584000" cy="501900"/>
          </a:xfrm>
          <a:prstGeom prst="rect">
            <a:avLst/>
          </a:prstGeom>
          <a:noFill/>
          <a:ln>
            <a:noFill/>
          </a:ln>
        </p:spPr>
        <p:txBody>
          <a:bodyPr anchorCtr="0" anchor="ctr" bIns="0" lIns="91425" spcFirstLastPara="1" rIns="91425" wrap="square" tIns="0">
            <a:noAutofit/>
          </a:bodyPr>
          <a:lstStyle/>
          <a:p>
            <a:pPr indent="0" lvl="0" marL="0" marR="0" rtl="0" algn="l">
              <a:lnSpc>
                <a:spcPct val="115000"/>
              </a:lnSpc>
              <a:spcBef>
                <a:spcPts val="0"/>
              </a:spcBef>
              <a:spcAft>
                <a:spcPts val="0"/>
              </a:spcAft>
              <a:buClr>
                <a:schemeClr val="dk1"/>
              </a:buClr>
              <a:buSzPts val="100"/>
              <a:buFont typeface="Open Sans"/>
              <a:buNone/>
            </a:pPr>
            <a:r>
              <a:rPr lang="en" sz="1200">
                <a:solidFill>
                  <a:schemeClr val="dk1"/>
                </a:solidFill>
                <a:latin typeface="Albert Sans Medium"/>
                <a:ea typeface="Albert Sans Medium"/>
                <a:cs typeface="Albert Sans Medium"/>
                <a:sym typeface="Albert Sans Medium"/>
              </a:rPr>
              <a:t>Credits: This presentation template was created by </a:t>
            </a:r>
            <a:r>
              <a:rPr b="1" lang="en" sz="1200">
                <a:solidFill>
                  <a:schemeClr val="dk1"/>
                </a:solidFill>
                <a:uFill>
                  <a:noFill/>
                </a:uFill>
                <a:latin typeface="Albert Sans"/>
                <a:ea typeface="Albert Sans"/>
                <a:cs typeface="Albert Sans"/>
                <a:sym typeface="Albert Sans"/>
                <a:hlinkClick r:id="rId2">
                  <a:extLst>
                    <a:ext uri="{A12FA001-AC4F-418D-AE19-62706E023703}">
                      <ahyp:hlinkClr val="tx"/>
                    </a:ext>
                  </a:extLst>
                </a:hlinkClick>
              </a:rPr>
              <a:t>Slidesgo</a:t>
            </a:r>
            <a:r>
              <a:rPr lang="en" sz="1200">
                <a:solidFill>
                  <a:schemeClr val="dk1"/>
                </a:solidFill>
                <a:latin typeface="Albert Sans Medium"/>
                <a:ea typeface="Albert Sans Medium"/>
                <a:cs typeface="Albert Sans Medium"/>
                <a:sym typeface="Albert Sans Medium"/>
              </a:rPr>
              <a:t>, including icons by </a:t>
            </a:r>
            <a:r>
              <a:rPr b="1" lang="en" sz="1200">
                <a:solidFill>
                  <a:schemeClr val="dk1"/>
                </a:solidFill>
                <a:uFill>
                  <a:noFill/>
                </a:uFill>
                <a:latin typeface="Albert Sans"/>
                <a:ea typeface="Albert Sans"/>
                <a:cs typeface="Albert Sans"/>
                <a:sym typeface="Albert Sans"/>
                <a:hlinkClick r:id="rId3">
                  <a:extLst>
                    <a:ext uri="{A12FA001-AC4F-418D-AE19-62706E023703}">
                      <ahyp:hlinkClr val="tx"/>
                    </a:ext>
                  </a:extLst>
                </a:hlinkClick>
              </a:rPr>
              <a:t>Flaticon</a:t>
            </a:r>
            <a:r>
              <a:rPr lang="en" sz="1200">
                <a:solidFill>
                  <a:schemeClr val="dk1"/>
                </a:solidFill>
                <a:latin typeface="Albert Sans Medium"/>
                <a:ea typeface="Albert Sans Medium"/>
                <a:cs typeface="Albert Sans Medium"/>
                <a:sym typeface="Albert Sans Medium"/>
              </a:rPr>
              <a:t>, infographics &amp; images by </a:t>
            </a:r>
            <a:r>
              <a:rPr b="1" lang="en" sz="1200">
                <a:solidFill>
                  <a:schemeClr val="dk1"/>
                </a:solidFill>
                <a:uFill>
                  <a:noFill/>
                </a:uFill>
                <a:latin typeface="Albert Sans"/>
                <a:ea typeface="Albert Sans"/>
                <a:cs typeface="Albert Sans"/>
                <a:sym typeface="Albert Sans"/>
                <a:hlinkClick r:id="rId4">
                  <a:extLst>
                    <a:ext uri="{A12FA001-AC4F-418D-AE19-62706E023703}">
                      <ahyp:hlinkClr val="tx"/>
                    </a:ext>
                  </a:extLst>
                </a:hlinkClick>
              </a:rPr>
              <a:t>Freepik</a:t>
            </a:r>
            <a:endParaRPr b="1" sz="1200">
              <a:solidFill>
                <a:schemeClr val="dk1"/>
              </a:solidFill>
              <a:latin typeface="Albert Sans"/>
              <a:ea typeface="Albert Sans"/>
              <a:cs typeface="Albert Sans"/>
              <a:sym typeface="Albert Sans"/>
            </a:endParaRPr>
          </a:p>
        </p:txBody>
      </p:sp>
      <p:cxnSp>
        <p:nvCxnSpPr>
          <p:cNvPr id="169" name="Google Shape;169;p31"/>
          <p:cNvCxnSpPr/>
          <p:nvPr/>
        </p:nvCxnSpPr>
        <p:spPr>
          <a:xfrm>
            <a:off x="0" y="268175"/>
            <a:ext cx="9152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0">
    <p:spTree>
      <p:nvGrpSpPr>
        <p:cNvPr id="170" name="Shape 170"/>
        <p:cNvGrpSpPr/>
        <p:nvPr/>
      </p:nvGrpSpPr>
      <p:grpSpPr>
        <a:xfrm>
          <a:off x="0" y="0"/>
          <a:ext cx="0" cy="0"/>
          <a:chOff x="0" y="0"/>
          <a:chExt cx="0" cy="0"/>
        </a:xfrm>
      </p:grpSpPr>
      <p:cxnSp>
        <p:nvCxnSpPr>
          <p:cNvPr id="171" name="Google Shape;171;p32"/>
          <p:cNvCxnSpPr/>
          <p:nvPr/>
        </p:nvCxnSpPr>
        <p:spPr>
          <a:xfrm>
            <a:off x="290475" y="-21300"/>
            <a:ext cx="0" cy="518610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0_1">
    <p:bg>
      <p:bgPr>
        <a:solidFill>
          <a:schemeClr val="lt1"/>
        </a:solidFill>
      </p:bgPr>
    </p:bg>
    <p:spTree>
      <p:nvGrpSpPr>
        <p:cNvPr id="172" name="Shape 172"/>
        <p:cNvGrpSpPr/>
        <p:nvPr/>
      </p:nvGrpSpPr>
      <p:grpSpPr>
        <a:xfrm>
          <a:off x="0" y="0"/>
          <a:ext cx="0" cy="0"/>
          <a:chOff x="0" y="0"/>
          <a:chExt cx="0" cy="0"/>
        </a:xfrm>
      </p:grpSpPr>
      <p:cxnSp>
        <p:nvCxnSpPr>
          <p:cNvPr id="173" name="Google Shape;173;p33"/>
          <p:cNvCxnSpPr/>
          <p:nvPr/>
        </p:nvCxnSpPr>
        <p:spPr>
          <a:xfrm>
            <a:off x="0" y="4882300"/>
            <a:ext cx="9152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715550" y="445025"/>
            <a:ext cx="7713000" cy="57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3200"/>
              <a:buNone/>
              <a:defRPr sz="3200"/>
            </a:lvl1pPr>
            <a:lvl2pPr lvl="1">
              <a:lnSpc>
                <a:spcPct val="100000"/>
              </a:lnSpc>
              <a:spcBef>
                <a:spcPts val="0"/>
              </a:spcBef>
              <a:spcAft>
                <a:spcPts val="0"/>
              </a:spcAft>
              <a:buSzPts val="3200"/>
              <a:buNone/>
              <a:defRPr/>
            </a:lvl2pPr>
            <a:lvl3pPr lvl="2">
              <a:lnSpc>
                <a:spcPct val="100000"/>
              </a:lnSpc>
              <a:spcBef>
                <a:spcPts val="0"/>
              </a:spcBef>
              <a:spcAft>
                <a:spcPts val="0"/>
              </a:spcAft>
              <a:buSzPts val="3200"/>
              <a:buNone/>
              <a:defRPr/>
            </a:lvl3pPr>
            <a:lvl4pPr lvl="3">
              <a:lnSpc>
                <a:spcPct val="100000"/>
              </a:lnSpc>
              <a:spcBef>
                <a:spcPts val="0"/>
              </a:spcBef>
              <a:spcAft>
                <a:spcPts val="0"/>
              </a:spcAft>
              <a:buSzPts val="3200"/>
              <a:buNone/>
              <a:defRPr/>
            </a:lvl4pPr>
            <a:lvl5pPr lvl="4">
              <a:lnSpc>
                <a:spcPct val="100000"/>
              </a:lnSpc>
              <a:spcBef>
                <a:spcPts val="0"/>
              </a:spcBef>
              <a:spcAft>
                <a:spcPts val="0"/>
              </a:spcAft>
              <a:buSzPts val="3200"/>
              <a:buNone/>
              <a:defRPr/>
            </a:lvl5pPr>
            <a:lvl6pPr lvl="5">
              <a:lnSpc>
                <a:spcPct val="100000"/>
              </a:lnSpc>
              <a:spcBef>
                <a:spcPts val="0"/>
              </a:spcBef>
              <a:spcAft>
                <a:spcPts val="0"/>
              </a:spcAft>
              <a:buSzPts val="3200"/>
              <a:buNone/>
              <a:defRPr/>
            </a:lvl6pPr>
            <a:lvl7pPr lvl="6">
              <a:lnSpc>
                <a:spcPct val="100000"/>
              </a:lnSpc>
              <a:spcBef>
                <a:spcPts val="0"/>
              </a:spcBef>
              <a:spcAft>
                <a:spcPts val="0"/>
              </a:spcAft>
              <a:buSzPts val="3200"/>
              <a:buNone/>
              <a:defRPr/>
            </a:lvl7pPr>
            <a:lvl8pPr lvl="7">
              <a:lnSpc>
                <a:spcPct val="100000"/>
              </a:lnSpc>
              <a:spcBef>
                <a:spcPts val="0"/>
              </a:spcBef>
              <a:spcAft>
                <a:spcPts val="0"/>
              </a:spcAft>
              <a:buSzPts val="3200"/>
              <a:buNone/>
              <a:defRPr/>
            </a:lvl8pPr>
            <a:lvl9pPr lvl="8">
              <a:lnSpc>
                <a:spcPct val="100000"/>
              </a:lnSpc>
              <a:spcBef>
                <a:spcPts val="0"/>
              </a:spcBef>
              <a:spcAft>
                <a:spcPts val="0"/>
              </a:spcAft>
              <a:buSzPts val="3200"/>
              <a:buNone/>
              <a:defRPr/>
            </a:lvl9pPr>
          </a:lstStyle>
          <a:p/>
        </p:txBody>
      </p:sp>
      <p:sp>
        <p:nvSpPr>
          <p:cNvPr id="20" name="Google Shape;20;p5"/>
          <p:cNvSpPr txBox="1"/>
          <p:nvPr>
            <p:ph idx="1" type="subTitle"/>
          </p:nvPr>
        </p:nvSpPr>
        <p:spPr>
          <a:xfrm>
            <a:off x="715550" y="1517025"/>
            <a:ext cx="2803500" cy="2374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21" name="Google Shape;21;p5"/>
          <p:cNvSpPr txBox="1"/>
          <p:nvPr>
            <p:ph idx="2" type="subTitle"/>
          </p:nvPr>
        </p:nvSpPr>
        <p:spPr>
          <a:xfrm>
            <a:off x="3985273" y="1517025"/>
            <a:ext cx="2803500" cy="2374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cxnSp>
        <p:nvCxnSpPr>
          <p:cNvPr id="22" name="Google Shape;22;p5"/>
          <p:cNvCxnSpPr/>
          <p:nvPr/>
        </p:nvCxnSpPr>
        <p:spPr>
          <a:xfrm>
            <a:off x="0" y="4882300"/>
            <a:ext cx="9152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6"/>
          <p:cNvSpPr txBox="1"/>
          <p:nvPr>
            <p:ph type="title"/>
          </p:nvPr>
        </p:nvSpPr>
        <p:spPr>
          <a:xfrm>
            <a:off x="715550" y="445025"/>
            <a:ext cx="7713000" cy="5727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b="1" sz="3200"/>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cxnSp>
        <p:nvCxnSpPr>
          <p:cNvPr id="25" name="Google Shape;25;p6"/>
          <p:cNvCxnSpPr/>
          <p:nvPr/>
        </p:nvCxnSpPr>
        <p:spPr>
          <a:xfrm>
            <a:off x="0" y="4882300"/>
            <a:ext cx="91524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p7"/>
          <p:cNvSpPr txBox="1"/>
          <p:nvPr>
            <p:ph type="title"/>
          </p:nvPr>
        </p:nvSpPr>
        <p:spPr>
          <a:xfrm>
            <a:off x="901550" y="774930"/>
            <a:ext cx="39987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 name="Google Shape;28;p7"/>
          <p:cNvSpPr txBox="1"/>
          <p:nvPr>
            <p:ph idx="1" type="subTitle"/>
          </p:nvPr>
        </p:nvSpPr>
        <p:spPr>
          <a:xfrm>
            <a:off x="901550" y="1616730"/>
            <a:ext cx="3998700" cy="2151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Char char="●"/>
              <a:defRPr sz="1400"/>
            </a:lvl1pPr>
            <a:lvl2pPr lvl="1" rtl="0">
              <a:lnSpc>
                <a:spcPct val="100000"/>
              </a:lnSpc>
              <a:spcBef>
                <a:spcPts val="0"/>
              </a:spcBef>
              <a:spcAft>
                <a:spcPts val="0"/>
              </a:spcAft>
              <a:buSzPts val="1600"/>
              <a:buChar char="○"/>
              <a:defRPr sz="1600"/>
            </a:lvl2pPr>
            <a:lvl3pPr lvl="2" rtl="0">
              <a:lnSpc>
                <a:spcPct val="100000"/>
              </a:lnSpc>
              <a:spcBef>
                <a:spcPts val="0"/>
              </a:spcBef>
              <a:spcAft>
                <a:spcPts val="0"/>
              </a:spcAft>
              <a:buSzPts val="1600"/>
              <a:buChar char="■"/>
              <a:defRPr sz="1600"/>
            </a:lvl3pPr>
            <a:lvl4pPr lvl="3" rtl="0">
              <a:lnSpc>
                <a:spcPct val="100000"/>
              </a:lnSpc>
              <a:spcBef>
                <a:spcPts val="0"/>
              </a:spcBef>
              <a:spcAft>
                <a:spcPts val="0"/>
              </a:spcAft>
              <a:buSzPts val="1600"/>
              <a:buChar char="●"/>
              <a:defRPr sz="1600"/>
            </a:lvl4pPr>
            <a:lvl5pPr lvl="4" rtl="0">
              <a:lnSpc>
                <a:spcPct val="100000"/>
              </a:lnSpc>
              <a:spcBef>
                <a:spcPts val="0"/>
              </a:spcBef>
              <a:spcAft>
                <a:spcPts val="0"/>
              </a:spcAft>
              <a:buSzPts val="1600"/>
              <a:buChar char="○"/>
              <a:defRPr sz="1600"/>
            </a:lvl5pPr>
            <a:lvl6pPr lvl="5" rtl="0">
              <a:lnSpc>
                <a:spcPct val="100000"/>
              </a:lnSpc>
              <a:spcBef>
                <a:spcPts val="0"/>
              </a:spcBef>
              <a:spcAft>
                <a:spcPts val="0"/>
              </a:spcAft>
              <a:buSzPts val="1600"/>
              <a:buChar char="■"/>
              <a:defRPr sz="1600"/>
            </a:lvl6pPr>
            <a:lvl7pPr lvl="6" rtl="0">
              <a:lnSpc>
                <a:spcPct val="100000"/>
              </a:lnSpc>
              <a:spcBef>
                <a:spcPts val="0"/>
              </a:spcBef>
              <a:spcAft>
                <a:spcPts val="0"/>
              </a:spcAft>
              <a:buSzPts val="1600"/>
              <a:buChar char="●"/>
              <a:defRPr sz="1600"/>
            </a:lvl7pPr>
            <a:lvl8pPr lvl="7" rtl="0">
              <a:lnSpc>
                <a:spcPct val="100000"/>
              </a:lnSpc>
              <a:spcBef>
                <a:spcPts val="0"/>
              </a:spcBef>
              <a:spcAft>
                <a:spcPts val="0"/>
              </a:spcAft>
              <a:buSzPts val="1600"/>
              <a:buChar char="○"/>
              <a:defRPr sz="1600"/>
            </a:lvl8pPr>
            <a:lvl9pPr lvl="8" rtl="0">
              <a:lnSpc>
                <a:spcPct val="100000"/>
              </a:lnSpc>
              <a:spcBef>
                <a:spcPts val="0"/>
              </a:spcBef>
              <a:spcAft>
                <a:spcPts val="0"/>
              </a:spcAft>
              <a:buSzPts val="1600"/>
              <a:buChar char="■"/>
              <a:defRPr sz="16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4056200" y="1692300"/>
            <a:ext cx="4164900" cy="17589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 name="Shape 31"/>
        <p:cNvGrpSpPr/>
        <p:nvPr/>
      </p:nvGrpSpPr>
      <p:grpSpPr>
        <a:xfrm>
          <a:off x="0" y="0"/>
          <a:ext cx="0" cy="0"/>
          <a:chOff x="0" y="0"/>
          <a:chExt cx="0" cy="0"/>
        </a:xfrm>
      </p:grpSpPr>
      <p:sp>
        <p:nvSpPr>
          <p:cNvPr id="32" name="Google Shape;32;p9"/>
          <p:cNvSpPr txBox="1"/>
          <p:nvPr>
            <p:ph type="title"/>
          </p:nvPr>
        </p:nvSpPr>
        <p:spPr>
          <a:xfrm>
            <a:off x="715550" y="1563125"/>
            <a:ext cx="3469800" cy="10887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6000"/>
            </a:lvl1pPr>
            <a:lvl2pPr lvl="1">
              <a:spcBef>
                <a:spcPts val="0"/>
              </a:spcBef>
              <a:spcAft>
                <a:spcPts val="0"/>
              </a:spcAft>
              <a:buSzPts val="3800"/>
              <a:buNone/>
              <a:defRPr sz="3800"/>
            </a:lvl2pPr>
            <a:lvl3pPr lvl="2">
              <a:spcBef>
                <a:spcPts val="0"/>
              </a:spcBef>
              <a:spcAft>
                <a:spcPts val="0"/>
              </a:spcAft>
              <a:buSzPts val="3800"/>
              <a:buNone/>
              <a:defRPr sz="3800"/>
            </a:lvl3pPr>
            <a:lvl4pPr lvl="3">
              <a:spcBef>
                <a:spcPts val="0"/>
              </a:spcBef>
              <a:spcAft>
                <a:spcPts val="0"/>
              </a:spcAft>
              <a:buSzPts val="3800"/>
              <a:buNone/>
              <a:defRPr sz="3800"/>
            </a:lvl4pPr>
            <a:lvl5pPr lvl="4">
              <a:spcBef>
                <a:spcPts val="0"/>
              </a:spcBef>
              <a:spcAft>
                <a:spcPts val="0"/>
              </a:spcAft>
              <a:buSzPts val="3800"/>
              <a:buNone/>
              <a:defRPr sz="3800"/>
            </a:lvl5pPr>
            <a:lvl6pPr lvl="5">
              <a:spcBef>
                <a:spcPts val="0"/>
              </a:spcBef>
              <a:spcAft>
                <a:spcPts val="0"/>
              </a:spcAft>
              <a:buSzPts val="3800"/>
              <a:buNone/>
              <a:defRPr sz="3800"/>
            </a:lvl6pPr>
            <a:lvl7pPr lvl="6">
              <a:spcBef>
                <a:spcPts val="0"/>
              </a:spcBef>
              <a:spcAft>
                <a:spcPts val="0"/>
              </a:spcAft>
              <a:buSzPts val="3800"/>
              <a:buNone/>
              <a:defRPr sz="3800"/>
            </a:lvl7pPr>
            <a:lvl8pPr lvl="7">
              <a:spcBef>
                <a:spcPts val="0"/>
              </a:spcBef>
              <a:spcAft>
                <a:spcPts val="0"/>
              </a:spcAft>
              <a:buSzPts val="3800"/>
              <a:buNone/>
              <a:defRPr sz="3800"/>
            </a:lvl8pPr>
            <a:lvl9pPr lvl="8">
              <a:spcBef>
                <a:spcPts val="0"/>
              </a:spcBef>
              <a:spcAft>
                <a:spcPts val="0"/>
              </a:spcAft>
              <a:buSzPts val="3800"/>
              <a:buNone/>
              <a:defRPr sz="3800"/>
            </a:lvl9pPr>
          </a:lstStyle>
          <a:p/>
        </p:txBody>
      </p:sp>
      <p:sp>
        <p:nvSpPr>
          <p:cNvPr id="33" name="Google Shape;33;p9"/>
          <p:cNvSpPr txBox="1"/>
          <p:nvPr>
            <p:ph idx="1" type="subTitle"/>
          </p:nvPr>
        </p:nvSpPr>
        <p:spPr>
          <a:xfrm>
            <a:off x="715550" y="2575675"/>
            <a:ext cx="3469800" cy="1004700"/>
          </a:xfrm>
          <a:prstGeom prst="rect">
            <a:avLst/>
          </a:prstGeom>
        </p:spPr>
        <p:txBody>
          <a:bodyPr anchorCtr="0" anchor="t" bIns="91425" lIns="91425" spcFirstLastPara="1" rIns="91425" wrap="square" tIns="91425">
            <a:noAutofit/>
          </a:bodyPr>
          <a:lstStyle>
            <a:lvl1pPr lvl="0" algn="ctr">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 name="Shape 34"/>
        <p:cNvGrpSpPr/>
        <p:nvPr/>
      </p:nvGrpSpPr>
      <p:grpSpPr>
        <a:xfrm>
          <a:off x="0" y="0"/>
          <a:ext cx="0" cy="0"/>
          <a:chOff x="0" y="0"/>
          <a:chExt cx="0" cy="0"/>
        </a:xfrm>
      </p:grpSpPr>
      <p:sp>
        <p:nvSpPr>
          <p:cNvPr id="35" name="Google Shape;35;p10"/>
          <p:cNvSpPr/>
          <p:nvPr>
            <p:ph idx="2" type="pic"/>
          </p:nvPr>
        </p:nvSpPr>
        <p:spPr>
          <a:xfrm>
            <a:off x="0" y="0"/>
            <a:ext cx="9151200" cy="5150700"/>
          </a:xfrm>
          <a:prstGeom prst="rect">
            <a:avLst/>
          </a:prstGeom>
          <a:noFill/>
          <a:ln>
            <a:noFill/>
          </a:ln>
        </p:spPr>
      </p:sp>
      <p:sp>
        <p:nvSpPr>
          <p:cNvPr id="36" name="Google Shape;36;p10"/>
          <p:cNvSpPr txBox="1"/>
          <p:nvPr>
            <p:ph idx="1" type="body"/>
          </p:nvPr>
        </p:nvSpPr>
        <p:spPr>
          <a:xfrm>
            <a:off x="5524750" y="3618400"/>
            <a:ext cx="2903700" cy="986700"/>
          </a:xfrm>
          <a:prstGeom prst="rect">
            <a:avLst/>
          </a:prstGeom>
          <a:solidFill>
            <a:schemeClr val="lt1"/>
          </a:solidFill>
        </p:spPr>
        <p:txBody>
          <a:bodyPr anchorCtr="0" anchor="ctr" bIns="91425" lIns="91425" spcFirstLastPara="1" rIns="91425" wrap="square" tIns="91425">
            <a:noAutofit/>
          </a:bodyPr>
          <a:lstStyle>
            <a:lvl1pPr indent="-228600" lvl="0" marL="457200" algn="ctr">
              <a:lnSpc>
                <a:spcPct val="100000"/>
              </a:lnSpc>
              <a:spcBef>
                <a:spcPts val="0"/>
              </a:spcBef>
              <a:spcAft>
                <a:spcPts val="0"/>
              </a:spcAft>
              <a:buSzPts val="1800"/>
              <a:buNone/>
              <a:defRPr b="1" sz="2200">
                <a:solidFill>
                  <a:schemeClr val="dk2"/>
                </a:solidFill>
                <a:latin typeface="Cabin"/>
                <a:ea typeface="Cabin"/>
                <a:cs typeface="Cabin"/>
                <a:sym typeface="Cabin"/>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550" y="445025"/>
            <a:ext cx="77130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200"/>
              <a:buFont typeface="Cabin"/>
              <a:buNone/>
              <a:defRPr b="1" sz="3200">
                <a:solidFill>
                  <a:schemeClr val="dk2"/>
                </a:solidFill>
                <a:latin typeface="Cabin"/>
                <a:ea typeface="Cabin"/>
                <a:cs typeface="Cabin"/>
                <a:sym typeface="Cabin"/>
              </a:defRPr>
            </a:lvl1pPr>
            <a:lvl2pPr lvl="1">
              <a:spcBef>
                <a:spcPts val="0"/>
              </a:spcBef>
              <a:spcAft>
                <a:spcPts val="0"/>
              </a:spcAft>
              <a:buClr>
                <a:schemeClr val="dk2"/>
              </a:buClr>
              <a:buSzPts val="3200"/>
              <a:buFont typeface="Cabin"/>
              <a:buNone/>
              <a:defRPr b="1" sz="3200">
                <a:solidFill>
                  <a:schemeClr val="dk2"/>
                </a:solidFill>
                <a:latin typeface="Cabin"/>
                <a:ea typeface="Cabin"/>
                <a:cs typeface="Cabin"/>
                <a:sym typeface="Cabin"/>
              </a:defRPr>
            </a:lvl2pPr>
            <a:lvl3pPr lvl="2">
              <a:spcBef>
                <a:spcPts val="0"/>
              </a:spcBef>
              <a:spcAft>
                <a:spcPts val="0"/>
              </a:spcAft>
              <a:buClr>
                <a:schemeClr val="dk2"/>
              </a:buClr>
              <a:buSzPts val="3200"/>
              <a:buFont typeface="Cabin"/>
              <a:buNone/>
              <a:defRPr b="1" sz="3200">
                <a:solidFill>
                  <a:schemeClr val="dk2"/>
                </a:solidFill>
                <a:latin typeface="Cabin"/>
                <a:ea typeface="Cabin"/>
                <a:cs typeface="Cabin"/>
                <a:sym typeface="Cabin"/>
              </a:defRPr>
            </a:lvl3pPr>
            <a:lvl4pPr lvl="3">
              <a:spcBef>
                <a:spcPts val="0"/>
              </a:spcBef>
              <a:spcAft>
                <a:spcPts val="0"/>
              </a:spcAft>
              <a:buClr>
                <a:schemeClr val="dk2"/>
              </a:buClr>
              <a:buSzPts val="3200"/>
              <a:buFont typeface="Cabin"/>
              <a:buNone/>
              <a:defRPr b="1" sz="3200">
                <a:solidFill>
                  <a:schemeClr val="dk2"/>
                </a:solidFill>
                <a:latin typeface="Cabin"/>
                <a:ea typeface="Cabin"/>
                <a:cs typeface="Cabin"/>
                <a:sym typeface="Cabin"/>
              </a:defRPr>
            </a:lvl4pPr>
            <a:lvl5pPr lvl="4">
              <a:spcBef>
                <a:spcPts val="0"/>
              </a:spcBef>
              <a:spcAft>
                <a:spcPts val="0"/>
              </a:spcAft>
              <a:buClr>
                <a:schemeClr val="dk2"/>
              </a:buClr>
              <a:buSzPts val="3200"/>
              <a:buFont typeface="Cabin"/>
              <a:buNone/>
              <a:defRPr b="1" sz="3200">
                <a:solidFill>
                  <a:schemeClr val="dk2"/>
                </a:solidFill>
                <a:latin typeface="Cabin"/>
                <a:ea typeface="Cabin"/>
                <a:cs typeface="Cabin"/>
                <a:sym typeface="Cabin"/>
              </a:defRPr>
            </a:lvl5pPr>
            <a:lvl6pPr lvl="5">
              <a:spcBef>
                <a:spcPts val="0"/>
              </a:spcBef>
              <a:spcAft>
                <a:spcPts val="0"/>
              </a:spcAft>
              <a:buClr>
                <a:schemeClr val="dk2"/>
              </a:buClr>
              <a:buSzPts val="3200"/>
              <a:buFont typeface="Cabin"/>
              <a:buNone/>
              <a:defRPr b="1" sz="3200">
                <a:solidFill>
                  <a:schemeClr val="dk2"/>
                </a:solidFill>
                <a:latin typeface="Cabin"/>
                <a:ea typeface="Cabin"/>
                <a:cs typeface="Cabin"/>
                <a:sym typeface="Cabin"/>
              </a:defRPr>
            </a:lvl6pPr>
            <a:lvl7pPr lvl="6">
              <a:spcBef>
                <a:spcPts val="0"/>
              </a:spcBef>
              <a:spcAft>
                <a:spcPts val="0"/>
              </a:spcAft>
              <a:buClr>
                <a:schemeClr val="dk2"/>
              </a:buClr>
              <a:buSzPts val="3200"/>
              <a:buFont typeface="Cabin"/>
              <a:buNone/>
              <a:defRPr b="1" sz="3200">
                <a:solidFill>
                  <a:schemeClr val="dk2"/>
                </a:solidFill>
                <a:latin typeface="Cabin"/>
                <a:ea typeface="Cabin"/>
                <a:cs typeface="Cabin"/>
                <a:sym typeface="Cabin"/>
              </a:defRPr>
            </a:lvl7pPr>
            <a:lvl8pPr lvl="7">
              <a:spcBef>
                <a:spcPts val="0"/>
              </a:spcBef>
              <a:spcAft>
                <a:spcPts val="0"/>
              </a:spcAft>
              <a:buClr>
                <a:schemeClr val="dk2"/>
              </a:buClr>
              <a:buSzPts val="3200"/>
              <a:buFont typeface="Cabin"/>
              <a:buNone/>
              <a:defRPr b="1" sz="3200">
                <a:solidFill>
                  <a:schemeClr val="dk2"/>
                </a:solidFill>
                <a:latin typeface="Cabin"/>
                <a:ea typeface="Cabin"/>
                <a:cs typeface="Cabin"/>
                <a:sym typeface="Cabin"/>
              </a:defRPr>
            </a:lvl8pPr>
            <a:lvl9pPr lvl="8">
              <a:spcBef>
                <a:spcPts val="0"/>
              </a:spcBef>
              <a:spcAft>
                <a:spcPts val="0"/>
              </a:spcAft>
              <a:buClr>
                <a:schemeClr val="dk2"/>
              </a:buClr>
              <a:buSzPts val="3200"/>
              <a:buFont typeface="Cabin"/>
              <a:buNone/>
              <a:defRPr b="1" sz="3200">
                <a:solidFill>
                  <a:schemeClr val="dk2"/>
                </a:solidFill>
                <a:latin typeface="Cabin"/>
                <a:ea typeface="Cabin"/>
                <a:cs typeface="Cabin"/>
                <a:sym typeface="Cabin"/>
              </a:defRPr>
            </a:lvl9pPr>
          </a:lstStyle>
          <a:p/>
        </p:txBody>
      </p:sp>
      <p:sp>
        <p:nvSpPr>
          <p:cNvPr id="7" name="Google Shape;7;p1"/>
          <p:cNvSpPr txBox="1"/>
          <p:nvPr>
            <p:ph idx="1" type="body"/>
          </p:nvPr>
        </p:nvSpPr>
        <p:spPr>
          <a:xfrm>
            <a:off x="715550" y="1152475"/>
            <a:ext cx="7713000" cy="345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Albert Sans Medium"/>
              <a:buChar char="●"/>
              <a:defRPr sz="1800">
                <a:solidFill>
                  <a:schemeClr val="dk1"/>
                </a:solidFill>
                <a:latin typeface="Albert Sans Medium"/>
                <a:ea typeface="Albert Sans Medium"/>
                <a:cs typeface="Albert Sans Medium"/>
                <a:sym typeface="Albert Sans Medium"/>
              </a:defRPr>
            </a:lvl1pPr>
            <a:lvl2pPr indent="-317500" lvl="1" marL="914400">
              <a:lnSpc>
                <a:spcPct val="115000"/>
              </a:lnSpc>
              <a:spcBef>
                <a:spcPts val="0"/>
              </a:spcBef>
              <a:spcAft>
                <a:spcPts val="0"/>
              </a:spcAft>
              <a:buClr>
                <a:schemeClr val="dk1"/>
              </a:buClr>
              <a:buSzPts val="1400"/>
              <a:buFont typeface="Albert Sans Medium"/>
              <a:buChar char="○"/>
              <a:defRPr>
                <a:solidFill>
                  <a:schemeClr val="dk1"/>
                </a:solidFill>
                <a:latin typeface="Albert Sans Medium"/>
                <a:ea typeface="Albert Sans Medium"/>
                <a:cs typeface="Albert Sans Medium"/>
                <a:sym typeface="Albert Sans Medium"/>
              </a:defRPr>
            </a:lvl2pPr>
            <a:lvl3pPr indent="-317500" lvl="2" marL="1371600">
              <a:lnSpc>
                <a:spcPct val="115000"/>
              </a:lnSpc>
              <a:spcBef>
                <a:spcPts val="0"/>
              </a:spcBef>
              <a:spcAft>
                <a:spcPts val="0"/>
              </a:spcAft>
              <a:buClr>
                <a:schemeClr val="dk1"/>
              </a:buClr>
              <a:buSzPts val="1400"/>
              <a:buFont typeface="Albert Sans Medium"/>
              <a:buChar char="■"/>
              <a:defRPr>
                <a:solidFill>
                  <a:schemeClr val="dk1"/>
                </a:solidFill>
                <a:latin typeface="Albert Sans Medium"/>
                <a:ea typeface="Albert Sans Medium"/>
                <a:cs typeface="Albert Sans Medium"/>
                <a:sym typeface="Albert Sans Medium"/>
              </a:defRPr>
            </a:lvl3pPr>
            <a:lvl4pPr indent="-317500" lvl="3" marL="1828800">
              <a:lnSpc>
                <a:spcPct val="115000"/>
              </a:lnSpc>
              <a:spcBef>
                <a:spcPts val="0"/>
              </a:spcBef>
              <a:spcAft>
                <a:spcPts val="0"/>
              </a:spcAft>
              <a:buClr>
                <a:schemeClr val="dk1"/>
              </a:buClr>
              <a:buSzPts val="1400"/>
              <a:buFont typeface="Albert Sans Medium"/>
              <a:buChar char="●"/>
              <a:defRPr>
                <a:solidFill>
                  <a:schemeClr val="dk1"/>
                </a:solidFill>
                <a:latin typeface="Albert Sans Medium"/>
                <a:ea typeface="Albert Sans Medium"/>
                <a:cs typeface="Albert Sans Medium"/>
                <a:sym typeface="Albert Sans Medium"/>
              </a:defRPr>
            </a:lvl4pPr>
            <a:lvl5pPr indent="-317500" lvl="4" marL="2286000">
              <a:lnSpc>
                <a:spcPct val="115000"/>
              </a:lnSpc>
              <a:spcBef>
                <a:spcPts val="0"/>
              </a:spcBef>
              <a:spcAft>
                <a:spcPts val="0"/>
              </a:spcAft>
              <a:buClr>
                <a:schemeClr val="dk1"/>
              </a:buClr>
              <a:buSzPts val="1400"/>
              <a:buFont typeface="Albert Sans Medium"/>
              <a:buChar char="○"/>
              <a:defRPr>
                <a:solidFill>
                  <a:schemeClr val="dk1"/>
                </a:solidFill>
                <a:latin typeface="Albert Sans Medium"/>
                <a:ea typeface="Albert Sans Medium"/>
                <a:cs typeface="Albert Sans Medium"/>
                <a:sym typeface="Albert Sans Medium"/>
              </a:defRPr>
            </a:lvl5pPr>
            <a:lvl6pPr indent="-317500" lvl="5" marL="2743200">
              <a:lnSpc>
                <a:spcPct val="115000"/>
              </a:lnSpc>
              <a:spcBef>
                <a:spcPts val="0"/>
              </a:spcBef>
              <a:spcAft>
                <a:spcPts val="0"/>
              </a:spcAft>
              <a:buClr>
                <a:schemeClr val="dk1"/>
              </a:buClr>
              <a:buSzPts val="1400"/>
              <a:buFont typeface="Albert Sans Medium"/>
              <a:buChar char="■"/>
              <a:defRPr>
                <a:solidFill>
                  <a:schemeClr val="dk1"/>
                </a:solidFill>
                <a:latin typeface="Albert Sans Medium"/>
                <a:ea typeface="Albert Sans Medium"/>
                <a:cs typeface="Albert Sans Medium"/>
                <a:sym typeface="Albert Sans Medium"/>
              </a:defRPr>
            </a:lvl6pPr>
            <a:lvl7pPr indent="-317500" lvl="6" marL="3200400">
              <a:lnSpc>
                <a:spcPct val="115000"/>
              </a:lnSpc>
              <a:spcBef>
                <a:spcPts val="0"/>
              </a:spcBef>
              <a:spcAft>
                <a:spcPts val="0"/>
              </a:spcAft>
              <a:buClr>
                <a:schemeClr val="dk1"/>
              </a:buClr>
              <a:buSzPts val="1400"/>
              <a:buFont typeface="Albert Sans Medium"/>
              <a:buChar char="●"/>
              <a:defRPr>
                <a:solidFill>
                  <a:schemeClr val="dk1"/>
                </a:solidFill>
                <a:latin typeface="Albert Sans Medium"/>
                <a:ea typeface="Albert Sans Medium"/>
                <a:cs typeface="Albert Sans Medium"/>
                <a:sym typeface="Albert Sans Medium"/>
              </a:defRPr>
            </a:lvl7pPr>
            <a:lvl8pPr indent="-317500" lvl="7" marL="3657600">
              <a:lnSpc>
                <a:spcPct val="115000"/>
              </a:lnSpc>
              <a:spcBef>
                <a:spcPts val="0"/>
              </a:spcBef>
              <a:spcAft>
                <a:spcPts val="0"/>
              </a:spcAft>
              <a:buClr>
                <a:schemeClr val="dk1"/>
              </a:buClr>
              <a:buSzPts val="1400"/>
              <a:buFont typeface="Albert Sans Medium"/>
              <a:buChar char="○"/>
              <a:defRPr>
                <a:solidFill>
                  <a:schemeClr val="dk1"/>
                </a:solidFill>
                <a:latin typeface="Albert Sans Medium"/>
                <a:ea typeface="Albert Sans Medium"/>
                <a:cs typeface="Albert Sans Medium"/>
                <a:sym typeface="Albert Sans Medium"/>
              </a:defRPr>
            </a:lvl8pPr>
            <a:lvl9pPr indent="-317500" lvl="8" marL="4114800">
              <a:lnSpc>
                <a:spcPct val="115000"/>
              </a:lnSpc>
              <a:spcBef>
                <a:spcPts val="0"/>
              </a:spcBef>
              <a:spcAft>
                <a:spcPts val="0"/>
              </a:spcAft>
              <a:buClr>
                <a:schemeClr val="dk1"/>
              </a:buClr>
              <a:buSzPts val="1400"/>
              <a:buFont typeface="Albert Sans Medium"/>
              <a:buChar char="■"/>
              <a:defRPr>
                <a:solidFill>
                  <a:schemeClr val="dk1"/>
                </a:solidFill>
                <a:latin typeface="Albert Sans Medium"/>
                <a:ea typeface="Albert Sans Medium"/>
                <a:cs typeface="Albert Sans Medium"/>
                <a:sym typeface="Albert Sans Mediu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4"/>
          <p:cNvSpPr txBox="1"/>
          <p:nvPr>
            <p:ph type="ctrTitle"/>
          </p:nvPr>
        </p:nvSpPr>
        <p:spPr>
          <a:xfrm>
            <a:off x="715550" y="389650"/>
            <a:ext cx="5561400" cy="2604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Projet de Calcul Parallèle</a:t>
            </a:r>
            <a:br>
              <a:rPr lang="en"/>
            </a:br>
            <a:r>
              <a:rPr lang="en" sz="1800"/>
              <a:t> </a:t>
            </a:r>
            <a:endParaRPr sz="1800"/>
          </a:p>
          <a:p>
            <a:pPr indent="0" lvl="0" marL="0" rtl="0" algn="l">
              <a:spcBef>
                <a:spcPts val="0"/>
              </a:spcBef>
              <a:spcAft>
                <a:spcPts val="0"/>
              </a:spcAft>
              <a:buNone/>
            </a:pPr>
            <a:r>
              <a:rPr lang="en" sz="1800"/>
              <a:t>Prédiction de dépense Énergétique dans les bâtiments, avec : CUDA, PSO, Réseaux de Neurones</a:t>
            </a:r>
            <a:endParaRPr sz="2700"/>
          </a:p>
        </p:txBody>
      </p:sp>
      <p:sp>
        <p:nvSpPr>
          <p:cNvPr id="179" name="Google Shape;179;p34"/>
          <p:cNvSpPr txBox="1"/>
          <p:nvPr>
            <p:ph idx="1" type="subTitle"/>
          </p:nvPr>
        </p:nvSpPr>
        <p:spPr>
          <a:xfrm>
            <a:off x="715550" y="3310850"/>
            <a:ext cx="5372400" cy="7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Réalisé par : Meriem ZOGARH - Youssef OUKASSOU</a:t>
            </a:r>
            <a:endParaRPr>
              <a:solidFill>
                <a:schemeClr val="dk1"/>
              </a:solidFill>
            </a:endParaRPr>
          </a:p>
          <a:p>
            <a:pPr indent="0" lvl="0" marL="0" rtl="0" algn="l">
              <a:spcBef>
                <a:spcPts val="0"/>
              </a:spcBef>
              <a:spcAft>
                <a:spcPts val="0"/>
              </a:spcAft>
              <a:buNone/>
            </a:pPr>
            <a:r>
              <a:rPr lang="en">
                <a:solidFill>
                  <a:schemeClr val="dk1"/>
                </a:solidFill>
              </a:rPr>
              <a:t>Encadré par : Pr. Hala KHANKHOUR</a:t>
            </a:r>
            <a:endParaRPr>
              <a:solidFill>
                <a:schemeClr val="dk1"/>
              </a:solidFill>
            </a:endParaRPr>
          </a:p>
          <a:p>
            <a:pPr indent="0" lvl="0" marL="0" rtl="0" algn="l">
              <a:spcBef>
                <a:spcPts val="0"/>
              </a:spcBef>
              <a:spcAft>
                <a:spcPts val="0"/>
              </a:spcAft>
              <a:buNone/>
            </a:pPr>
            <a:r>
              <a:t/>
            </a:r>
            <a:endParaRPr>
              <a:solidFill>
                <a:schemeClr val="dk1"/>
              </a:solidFill>
            </a:endParaRPr>
          </a:p>
        </p:txBody>
      </p:sp>
      <p:grpSp>
        <p:nvGrpSpPr>
          <p:cNvPr id="180" name="Google Shape;180;p34"/>
          <p:cNvGrpSpPr/>
          <p:nvPr/>
        </p:nvGrpSpPr>
        <p:grpSpPr>
          <a:xfrm>
            <a:off x="-181" y="2077748"/>
            <a:ext cx="9144351" cy="3065753"/>
            <a:chOff x="-141700" y="2189343"/>
            <a:chExt cx="9019877" cy="3046257"/>
          </a:xfrm>
        </p:grpSpPr>
        <p:sp>
          <p:nvSpPr>
            <p:cNvPr id="181" name="Google Shape;181;p34"/>
            <p:cNvSpPr/>
            <p:nvPr/>
          </p:nvSpPr>
          <p:spPr>
            <a:xfrm>
              <a:off x="-141700" y="4272075"/>
              <a:ext cx="7878200" cy="963525"/>
            </a:xfrm>
            <a:custGeom>
              <a:rect b="b" l="l" r="r" t="t"/>
              <a:pathLst>
                <a:path extrusionOk="0" h="38541" w="315128">
                  <a:moveTo>
                    <a:pt x="259301" y="2551"/>
                  </a:moveTo>
                  <a:lnTo>
                    <a:pt x="0" y="31740"/>
                  </a:lnTo>
                  <a:lnTo>
                    <a:pt x="4818" y="38541"/>
                  </a:lnTo>
                  <a:lnTo>
                    <a:pt x="312861" y="37124"/>
                  </a:lnTo>
                  <a:lnTo>
                    <a:pt x="315128" y="21821"/>
                  </a:lnTo>
                  <a:lnTo>
                    <a:pt x="306060" y="0"/>
                  </a:lnTo>
                  <a:close/>
                </a:path>
              </a:pathLst>
            </a:custGeom>
            <a:solidFill>
              <a:schemeClr val="lt2"/>
            </a:solidFill>
            <a:ln>
              <a:noFill/>
            </a:ln>
          </p:spPr>
        </p:sp>
        <p:sp>
          <p:nvSpPr>
            <p:cNvPr id="182" name="Google Shape;182;p34"/>
            <p:cNvSpPr/>
            <p:nvPr/>
          </p:nvSpPr>
          <p:spPr>
            <a:xfrm flipH="1">
              <a:off x="7186898" y="2189343"/>
              <a:ext cx="1228421" cy="2164348"/>
            </a:xfrm>
            <a:custGeom>
              <a:rect b="b" l="l" r="r" t="t"/>
              <a:pathLst>
                <a:path extrusionOk="0" h="74652" w="29455">
                  <a:moveTo>
                    <a:pt x="1" y="0"/>
                  </a:moveTo>
                  <a:lnTo>
                    <a:pt x="1" y="74652"/>
                  </a:lnTo>
                  <a:lnTo>
                    <a:pt x="29454" y="74652"/>
                  </a:lnTo>
                  <a:lnTo>
                    <a:pt x="2945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4"/>
            <p:cNvSpPr/>
            <p:nvPr/>
          </p:nvSpPr>
          <p:spPr>
            <a:xfrm flipH="1">
              <a:off x="7605237" y="2583269"/>
              <a:ext cx="391735" cy="1373868"/>
            </a:xfrm>
            <a:custGeom>
              <a:rect b="b" l="l" r="r" t="t"/>
              <a:pathLst>
                <a:path extrusionOk="0" h="47387" w="9393">
                  <a:moveTo>
                    <a:pt x="0" y="0"/>
                  </a:moveTo>
                  <a:lnTo>
                    <a:pt x="0" y="47387"/>
                  </a:lnTo>
                  <a:lnTo>
                    <a:pt x="9393" y="47387"/>
                  </a:lnTo>
                  <a:lnTo>
                    <a:pt x="939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4"/>
            <p:cNvSpPr/>
            <p:nvPr/>
          </p:nvSpPr>
          <p:spPr>
            <a:xfrm flipH="1">
              <a:off x="7605237" y="2584139"/>
              <a:ext cx="391735" cy="1374766"/>
            </a:xfrm>
            <a:custGeom>
              <a:rect b="b" l="l" r="r" t="t"/>
              <a:pathLst>
                <a:path extrusionOk="0" h="47418" w="9393">
                  <a:moveTo>
                    <a:pt x="0" y="1"/>
                  </a:moveTo>
                  <a:lnTo>
                    <a:pt x="0" y="47418"/>
                  </a:lnTo>
                  <a:lnTo>
                    <a:pt x="2675" y="47418"/>
                  </a:lnTo>
                  <a:lnTo>
                    <a:pt x="2675" y="2645"/>
                  </a:lnTo>
                  <a:lnTo>
                    <a:pt x="9393" y="2645"/>
                  </a:lnTo>
                  <a:lnTo>
                    <a:pt x="9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4"/>
            <p:cNvSpPr/>
            <p:nvPr/>
          </p:nvSpPr>
          <p:spPr>
            <a:xfrm flipH="1">
              <a:off x="6215870" y="2189343"/>
              <a:ext cx="971059" cy="2163478"/>
            </a:xfrm>
            <a:custGeom>
              <a:rect b="b" l="l" r="r" t="t"/>
              <a:pathLst>
                <a:path extrusionOk="0" h="74622" w="23284">
                  <a:moveTo>
                    <a:pt x="0" y="0"/>
                  </a:moveTo>
                  <a:lnTo>
                    <a:pt x="0" y="74622"/>
                  </a:lnTo>
                  <a:lnTo>
                    <a:pt x="23283" y="74622"/>
                  </a:lnTo>
                  <a:lnTo>
                    <a:pt x="23283" y="23040"/>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4"/>
            <p:cNvSpPr/>
            <p:nvPr/>
          </p:nvSpPr>
          <p:spPr>
            <a:xfrm flipH="1">
              <a:off x="7186913" y="4352425"/>
              <a:ext cx="1228413" cy="197795"/>
            </a:xfrm>
            <a:custGeom>
              <a:rect b="b" l="l" r="r" t="t"/>
              <a:pathLst>
                <a:path extrusionOk="0" h="4743" w="26142">
                  <a:moveTo>
                    <a:pt x="1" y="1"/>
                  </a:moveTo>
                  <a:lnTo>
                    <a:pt x="1" y="4742"/>
                  </a:lnTo>
                  <a:lnTo>
                    <a:pt x="26141" y="4742"/>
                  </a:lnTo>
                  <a:lnTo>
                    <a:pt x="2614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4"/>
            <p:cNvSpPr/>
            <p:nvPr/>
          </p:nvSpPr>
          <p:spPr>
            <a:xfrm flipH="1">
              <a:off x="7321292" y="4550200"/>
              <a:ext cx="1228383" cy="197795"/>
            </a:xfrm>
            <a:custGeom>
              <a:rect b="b" l="l" r="r" t="t"/>
              <a:pathLst>
                <a:path extrusionOk="0" h="4743" w="26172">
                  <a:moveTo>
                    <a:pt x="1" y="0"/>
                  </a:moveTo>
                  <a:lnTo>
                    <a:pt x="1" y="4742"/>
                  </a:lnTo>
                  <a:lnTo>
                    <a:pt x="26171" y="4742"/>
                  </a:lnTo>
                  <a:lnTo>
                    <a:pt x="261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4"/>
            <p:cNvSpPr/>
            <p:nvPr/>
          </p:nvSpPr>
          <p:spPr>
            <a:xfrm flipH="1">
              <a:off x="7470870" y="4747975"/>
              <a:ext cx="1228431" cy="199046"/>
            </a:xfrm>
            <a:custGeom>
              <a:rect b="b" l="l" r="r" t="t"/>
              <a:pathLst>
                <a:path extrusionOk="0" h="4773" w="26141">
                  <a:moveTo>
                    <a:pt x="0" y="0"/>
                  </a:moveTo>
                  <a:lnTo>
                    <a:pt x="0" y="4772"/>
                  </a:lnTo>
                  <a:lnTo>
                    <a:pt x="26141" y="4772"/>
                  </a:lnTo>
                  <a:lnTo>
                    <a:pt x="2614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4"/>
            <p:cNvSpPr/>
            <p:nvPr/>
          </p:nvSpPr>
          <p:spPr>
            <a:xfrm flipH="1">
              <a:off x="7605241" y="4945700"/>
              <a:ext cx="1272936" cy="197795"/>
            </a:xfrm>
            <a:custGeom>
              <a:rect b="b" l="l" r="r" t="t"/>
              <a:pathLst>
                <a:path extrusionOk="0" h="4743" w="26141">
                  <a:moveTo>
                    <a:pt x="0" y="1"/>
                  </a:moveTo>
                  <a:lnTo>
                    <a:pt x="0" y="4742"/>
                  </a:lnTo>
                  <a:lnTo>
                    <a:pt x="26141" y="4742"/>
                  </a:lnTo>
                  <a:lnTo>
                    <a:pt x="2614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0" name="Google Shape;190;p34"/>
          <p:cNvCxnSpPr/>
          <p:nvPr/>
        </p:nvCxnSpPr>
        <p:spPr>
          <a:xfrm>
            <a:off x="847750" y="2994175"/>
            <a:ext cx="4209900" cy="0"/>
          </a:xfrm>
          <a:prstGeom prst="straightConnector1">
            <a:avLst/>
          </a:prstGeom>
          <a:noFill/>
          <a:ln cap="flat" cmpd="sng" w="9525">
            <a:solidFill>
              <a:schemeClr val="dk1"/>
            </a:solidFill>
            <a:prstDash val="solid"/>
            <a:round/>
            <a:headEnd len="med" w="med" type="none"/>
            <a:tailEnd len="med" w="med" type="none"/>
          </a:ln>
        </p:spPr>
      </p:cxnSp>
      <p:pic>
        <p:nvPicPr>
          <p:cNvPr id="191" name="Google Shape;191;p34"/>
          <p:cNvPicPr preferRelativeResize="0"/>
          <p:nvPr/>
        </p:nvPicPr>
        <p:blipFill>
          <a:blip r:embed="rId3">
            <a:alphaModFix/>
          </a:blip>
          <a:stretch>
            <a:fillRect/>
          </a:stretch>
        </p:blipFill>
        <p:spPr>
          <a:xfrm>
            <a:off x="7273575" y="389650"/>
            <a:ext cx="1011025" cy="1135975"/>
          </a:xfrm>
          <a:prstGeom prst="rect">
            <a:avLst/>
          </a:prstGeom>
          <a:noFill/>
          <a:ln>
            <a:noFill/>
          </a:ln>
        </p:spPr>
      </p:pic>
      <p:sp>
        <p:nvSpPr>
          <p:cNvPr id="192" name="Google Shape;192;p34"/>
          <p:cNvSpPr txBox="1"/>
          <p:nvPr/>
        </p:nvSpPr>
        <p:spPr>
          <a:xfrm>
            <a:off x="6279088" y="146095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2"/>
                </a:solidFill>
                <a:latin typeface="Cabin"/>
                <a:ea typeface="Cabin"/>
                <a:cs typeface="Cabin"/>
                <a:sym typeface="Cabin"/>
              </a:rPr>
              <a:t>Faculté des sciences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3"/>
          <p:cNvSpPr txBox="1"/>
          <p:nvPr>
            <p:ph type="title"/>
          </p:nvPr>
        </p:nvSpPr>
        <p:spPr>
          <a:xfrm>
            <a:off x="361050" y="140225"/>
            <a:ext cx="842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Généralités sur NVIDIA &amp; CUDA:</a:t>
            </a:r>
            <a:endParaRPr/>
          </a:p>
          <a:p>
            <a:pPr indent="0" lvl="0" marL="0" rtl="0" algn="ctr">
              <a:spcBef>
                <a:spcPts val="1400"/>
              </a:spcBef>
              <a:spcAft>
                <a:spcPts val="0"/>
              </a:spcAft>
              <a:buNone/>
            </a:pPr>
            <a:r>
              <a:t/>
            </a:r>
            <a:endParaRPr/>
          </a:p>
          <a:p>
            <a:pPr indent="0" lvl="0" marL="0" rtl="0" algn="ctr">
              <a:spcBef>
                <a:spcPts val="1400"/>
              </a:spcBef>
              <a:spcAft>
                <a:spcPts val="1400"/>
              </a:spcAft>
              <a:buNone/>
            </a:pPr>
            <a:r>
              <a:t/>
            </a:r>
            <a:endParaRPr/>
          </a:p>
        </p:txBody>
      </p:sp>
      <p:sp>
        <p:nvSpPr>
          <p:cNvPr id="319" name="Google Shape;319;p43"/>
          <p:cNvSpPr txBox="1"/>
          <p:nvPr>
            <p:ph idx="4294967295" type="subTitle"/>
          </p:nvPr>
        </p:nvSpPr>
        <p:spPr>
          <a:xfrm>
            <a:off x="361050" y="915375"/>
            <a:ext cx="44484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u="sng"/>
              <a:t>ÉTAPES D’INSTALLATION DE CUDA</a:t>
            </a:r>
            <a:endParaRPr u="sng"/>
          </a:p>
        </p:txBody>
      </p:sp>
      <p:sp>
        <p:nvSpPr>
          <p:cNvPr id="320" name="Google Shape;320;p43"/>
          <p:cNvSpPr txBox="1"/>
          <p:nvPr/>
        </p:nvSpPr>
        <p:spPr>
          <a:xfrm>
            <a:off x="361050" y="1366275"/>
            <a:ext cx="49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bin SemiBold"/>
                <a:ea typeface="Cabin SemiBold"/>
                <a:cs typeface="Cabin SemiBold"/>
                <a:sym typeface="Cabin SemiBold"/>
              </a:rPr>
              <a:t>3ÈME ÉTAPE : EXTRAYER LE FICHIER D’ARCHIVE CUDNN</a:t>
            </a:r>
            <a:endParaRPr>
              <a:solidFill>
                <a:schemeClr val="dk1"/>
              </a:solidFill>
              <a:latin typeface="Cabin SemiBold"/>
              <a:ea typeface="Cabin SemiBold"/>
              <a:cs typeface="Cabin SemiBold"/>
              <a:sym typeface="Cabin SemiBold"/>
            </a:endParaRPr>
          </a:p>
        </p:txBody>
      </p:sp>
      <p:pic>
        <p:nvPicPr>
          <p:cNvPr id="321" name="Google Shape;321;p43"/>
          <p:cNvPicPr preferRelativeResize="0"/>
          <p:nvPr/>
        </p:nvPicPr>
        <p:blipFill>
          <a:blip r:embed="rId3">
            <a:alphaModFix/>
          </a:blip>
          <a:stretch>
            <a:fillRect/>
          </a:stretch>
        </p:blipFill>
        <p:spPr>
          <a:xfrm>
            <a:off x="2789975" y="1766475"/>
            <a:ext cx="3564050" cy="3072225"/>
          </a:xfrm>
          <a:prstGeom prst="rect">
            <a:avLst/>
          </a:prstGeom>
          <a:noFill/>
          <a:ln>
            <a:noFill/>
          </a:ln>
        </p:spPr>
      </p:pic>
      <p:sp>
        <p:nvSpPr>
          <p:cNvPr id="322" name="Google Shape;322;p43"/>
          <p:cNvSpPr txBox="1"/>
          <p:nvPr>
            <p:ph idx="4294967295" type="subTitle"/>
          </p:nvPr>
        </p:nvSpPr>
        <p:spPr>
          <a:xfrm>
            <a:off x="361050" y="915375"/>
            <a:ext cx="59745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u="sng"/>
              <a:t>ÉTAPES D’INSTALLATION DE CUDA SUR WINDOWS</a:t>
            </a:r>
            <a:endParaRPr u="sng"/>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4"/>
          <p:cNvSpPr txBox="1"/>
          <p:nvPr>
            <p:ph type="title"/>
          </p:nvPr>
        </p:nvSpPr>
        <p:spPr>
          <a:xfrm>
            <a:off x="361050" y="140225"/>
            <a:ext cx="842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Généralités sur NVIDIA &amp; CUDA:</a:t>
            </a:r>
            <a:endParaRPr/>
          </a:p>
          <a:p>
            <a:pPr indent="0" lvl="0" marL="0" rtl="0" algn="ctr">
              <a:spcBef>
                <a:spcPts val="1400"/>
              </a:spcBef>
              <a:spcAft>
                <a:spcPts val="0"/>
              </a:spcAft>
              <a:buNone/>
            </a:pPr>
            <a:r>
              <a:t/>
            </a:r>
            <a:endParaRPr/>
          </a:p>
          <a:p>
            <a:pPr indent="0" lvl="0" marL="0" rtl="0" algn="ctr">
              <a:spcBef>
                <a:spcPts val="1400"/>
              </a:spcBef>
              <a:spcAft>
                <a:spcPts val="1400"/>
              </a:spcAft>
              <a:buNone/>
            </a:pPr>
            <a:r>
              <a:t/>
            </a:r>
            <a:endParaRPr/>
          </a:p>
        </p:txBody>
      </p:sp>
      <p:sp>
        <p:nvSpPr>
          <p:cNvPr id="328" name="Google Shape;328;p44"/>
          <p:cNvSpPr txBox="1"/>
          <p:nvPr>
            <p:ph idx="4294967295" type="subTitle"/>
          </p:nvPr>
        </p:nvSpPr>
        <p:spPr>
          <a:xfrm>
            <a:off x="361050" y="915375"/>
            <a:ext cx="44484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u="sng"/>
              <a:t>ÉTAPES D’INSTALLATION DE CUDA</a:t>
            </a:r>
            <a:endParaRPr u="sng"/>
          </a:p>
        </p:txBody>
      </p:sp>
      <p:sp>
        <p:nvSpPr>
          <p:cNvPr id="329" name="Google Shape;329;p44"/>
          <p:cNvSpPr txBox="1"/>
          <p:nvPr/>
        </p:nvSpPr>
        <p:spPr>
          <a:xfrm>
            <a:off x="361050" y="1366275"/>
            <a:ext cx="565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bin SemiBold"/>
                <a:ea typeface="Cabin SemiBold"/>
                <a:cs typeface="Cabin SemiBold"/>
                <a:sym typeface="Cabin SemiBold"/>
              </a:rPr>
              <a:t>4ÈME ÉTAPE : PLACEMENT DES FICHIERS DE CONFIGURATIONS</a:t>
            </a:r>
            <a:endParaRPr>
              <a:solidFill>
                <a:schemeClr val="dk1"/>
              </a:solidFill>
              <a:latin typeface="Cabin SemiBold"/>
              <a:ea typeface="Cabin SemiBold"/>
              <a:cs typeface="Cabin SemiBold"/>
              <a:sym typeface="Cabin SemiBold"/>
            </a:endParaRPr>
          </a:p>
        </p:txBody>
      </p:sp>
      <p:pic>
        <p:nvPicPr>
          <p:cNvPr id="330" name="Google Shape;330;p44"/>
          <p:cNvPicPr preferRelativeResize="0"/>
          <p:nvPr/>
        </p:nvPicPr>
        <p:blipFill>
          <a:blip r:embed="rId3">
            <a:alphaModFix/>
          </a:blip>
          <a:stretch>
            <a:fillRect/>
          </a:stretch>
        </p:blipFill>
        <p:spPr>
          <a:xfrm>
            <a:off x="779913" y="1831675"/>
            <a:ext cx="7584178" cy="3072225"/>
          </a:xfrm>
          <a:prstGeom prst="rect">
            <a:avLst/>
          </a:prstGeom>
          <a:noFill/>
          <a:ln>
            <a:noFill/>
          </a:ln>
        </p:spPr>
      </p:pic>
      <p:sp>
        <p:nvSpPr>
          <p:cNvPr id="331" name="Google Shape;331;p44"/>
          <p:cNvSpPr/>
          <p:nvPr/>
        </p:nvSpPr>
        <p:spPr>
          <a:xfrm>
            <a:off x="5535800" y="2295675"/>
            <a:ext cx="813600" cy="450900"/>
          </a:xfrm>
          <a:prstGeom prst="rect">
            <a:avLst/>
          </a:prstGeom>
          <a:solidFill>
            <a:srgbClr val="E1E7EC">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Medium"/>
              <a:ea typeface="Albert Sans Medium"/>
              <a:cs typeface="Albert Sans Medium"/>
              <a:sym typeface="Albert Sans Medium"/>
            </a:endParaRPr>
          </a:p>
        </p:txBody>
      </p:sp>
      <p:sp>
        <p:nvSpPr>
          <p:cNvPr id="332" name="Google Shape;332;p44"/>
          <p:cNvSpPr/>
          <p:nvPr/>
        </p:nvSpPr>
        <p:spPr>
          <a:xfrm>
            <a:off x="1031600" y="2281150"/>
            <a:ext cx="1278600" cy="159900"/>
          </a:xfrm>
          <a:prstGeom prst="rect">
            <a:avLst/>
          </a:prstGeom>
          <a:solidFill>
            <a:srgbClr val="E1E7EC">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Medium"/>
              <a:ea typeface="Albert Sans Medium"/>
              <a:cs typeface="Albert Sans Medium"/>
              <a:sym typeface="Albert Sans Medium"/>
            </a:endParaRPr>
          </a:p>
        </p:txBody>
      </p:sp>
      <p:sp>
        <p:nvSpPr>
          <p:cNvPr id="333" name="Google Shape;333;p44"/>
          <p:cNvSpPr/>
          <p:nvPr/>
        </p:nvSpPr>
        <p:spPr>
          <a:xfrm>
            <a:off x="1031600" y="2746575"/>
            <a:ext cx="1307700" cy="304800"/>
          </a:xfrm>
          <a:prstGeom prst="rect">
            <a:avLst/>
          </a:prstGeom>
          <a:solidFill>
            <a:srgbClr val="E1E7EC">
              <a:alpha val="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Medium"/>
              <a:ea typeface="Albert Sans Medium"/>
              <a:cs typeface="Albert Sans Medium"/>
              <a:sym typeface="Albert Sans Medium"/>
            </a:endParaRPr>
          </a:p>
        </p:txBody>
      </p:sp>
      <p:sp>
        <p:nvSpPr>
          <p:cNvPr id="334" name="Google Shape;334;p44"/>
          <p:cNvSpPr txBox="1"/>
          <p:nvPr>
            <p:ph idx="4294967295" type="subTitle"/>
          </p:nvPr>
        </p:nvSpPr>
        <p:spPr>
          <a:xfrm>
            <a:off x="361050" y="915375"/>
            <a:ext cx="59745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u="sng"/>
              <a:t>ÉTAPES D’INSTALLATION DE CUDA SUR WINDOWS</a:t>
            </a:r>
            <a:endParaRPr u="sng"/>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5"/>
          <p:cNvSpPr txBox="1"/>
          <p:nvPr>
            <p:ph type="title"/>
          </p:nvPr>
        </p:nvSpPr>
        <p:spPr>
          <a:xfrm>
            <a:off x="361050" y="140225"/>
            <a:ext cx="842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Généralités sur NVIDIA &amp; CUDA:</a:t>
            </a:r>
            <a:endParaRPr/>
          </a:p>
          <a:p>
            <a:pPr indent="0" lvl="0" marL="0" rtl="0" algn="ctr">
              <a:spcBef>
                <a:spcPts val="1400"/>
              </a:spcBef>
              <a:spcAft>
                <a:spcPts val="0"/>
              </a:spcAft>
              <a:buNone/>
            </a:pPr>
            <a:r>
              <a:t/>
            </a:r>
            <a:endParaRPr/>
          </a:p>
          <a:p>
            <a:pPr indent="0" lvl="0" marL="0" rtl="0" algn="ctr">
              <a:spcBef>
                <a:spcPts val="1400"/>
              </a:spcBef>
              <a:spcAft>
                <a:spcPts val="1400"/>
              </a:spcAft>
              <a:buNone/>
            </a:pPr>
            <a:r>
              <a:t/>
            </a:r>
            <a:endParaRPr/>
          </a:p>
        </p:txBody>
      </p:sp>
      <p:sp>
        <p:nvSpPr>
          <p:cNvPr id="340" name="Google Shape;340;p45"/>
          <p:cNvSpPr txBox="1"/>
          <p:nvPr>
            <p:ph idx="4294967295" type="subTitle"/>
          </p:nvPr>
        </p:nvSpPr>
        <p:spPr>
          <a:xfrm>
            <a:off x="361050" y="915375"/>
            <a:ext cx="44484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u="sng"/>
              <a:t>ÉTAPES D’INSTALLATION DE CUDA</a:t>
            </a:r>
            <a:endParaRPr u="sng"/>
          </a:p>
        </p:txBody>
      </p:sp>
      <p:sp>
        <p:nvSpPr>
          <p:cNvPr id="341" name="Google Shape;341;p45"/>
          <p:cNvSpPr txBox="1"/>
          <p:nvPr/>
        </p:nvSpPr>
        <p:spPr>
          <a:xfrm>
            <a:off x="361050" y="1366275"/>
            <a:ext cx="565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bin SemiBold"/>
                <a:ea typeface="Cabin SemiBold"/>
                <a:cs typeface="Cabin SemiBold"/>
                <a:sym typeface="Cabin SemiBold"/>
              </a:rPr>
              <a:t>5ÈME ÉTAPE : AJOUTER LES VARIABLES D’ENVIRONNEMENT</a:t>
            </a:r>
            <a:endParaRPr>
              <a:solidFill>
                <a:schemeClr val="dk1"/>
              </a:solidFill>
              <a:latin typeface="Cabin SemiBold"/>
              <a:ea typeface="Cabin SemiBold"/>
              <a:cs typeface="Cabin SemiBold"/>
              <a:sym typeface="Cabin SemiBold"/>
            </a:endParaRPr>
          </a:p>
        </p:txBody>
      </p:sp>
      <p:pic>
        <p:nvPicPr>
          <p:cNvPr id="342" name="Google Shape;342;p45"/>
          <p:cNvPicPr preferRelativeResize="0"/>
          <p:nvPr/>
        </p:nvPicPr>
        <p:blipFill>
          <a:blip r:embed="rId3">
            <a:alphaModFix/>
          </a:blip>
          <a:stretch>
            <a:fillRect/>
          </a:stretch>
        </p:blipFill>
        <p:spPr>
          <a:xfrm>
            <a:off x="1527750" y="1766475"/>
            <a:ext cx="6088489" cy="3072225"/>
          </a:xfrm>
          <a:prstGeom prst="rect">
            <a:avLst/>
          </a:prstGeom>
          <a:noFill/>
          <a:ln>
            <a:noFill/>
          </a:ln>
        </p:spPr>
      </p:pic>
      <p:sp>
        <p:nvSpPr>
          <p:cNvPr id="343" name="Google Shape;343;p45"/>
          <p:cNvSpPr/>
          <p:nvPr/>
        </p:nvSpPr>
        <p:spPr>
          <a:xfrm>
            <a:off x="1670900" y="2274050"/>
            <a:ext cx="4448400" cy="450900"/>
          </a:xfrm>
          <a:prstGeom prst="rect">
            <a:avLst/>
          </a:prstGeom>
          <a:solidFill>
            <a:srgbClr val="E1E7EC">
              <a:alpha val="0"/>
            </a:srgbClr>
          </a:solidFill>
          <a:ln cap="flat" cmpd="sng" w="28575">
            <a:solidFill>
              <a:srgbClr val="88179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Medium"/>
              <a:ea typeface="Albert Sans Medium"/>
              <a:cs typeface="Albert Sans Medium"/>
              <a:sym typeface="Albert Sans Medium"/>
            </a:endParaRPr>
          </a:p>
        </p:txBody>
      </p:sp>
      <p:sp>
        <p:nvSpPr>
          <p:cNvPr id="344" name="Google Shape;344;p45"/>
          <p:cNvSpPr txBox="1"/>
          <p:nvPr>
            <p:ph idx="4294967295" type="subTitle"/>
          </p:nvPr>
        </p:nvSpPr>
        <p:spPr>
          <a:xfrm>
            <a:off x="361050" y="915375"/>
            <a:ext cx="59745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u="sng"/>
              <a:t>ÉTAPES D’INSTALLATION DE CUDA SUR WINDOWS</a:t>
            </a:r>
            <a:endParaRPr u="sng"/>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6"/>
          <p:cNvSpPr txBox="1"/>
          <p:nvPr>
            <p:ph type="title"/>
          </p:nvPr>
        </p:nvSpPr>
        <p:spPr>
          <a:xfrm>
            <a:off x="361050" y="140225"/>
            <a:ext cx="842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Généralités sur NVIDIA &amp; CUDA:</a:t>
            </a:r>
            <a:endParaRPr/>
          </a:p>
          <a:p>
            <a:pPr indent="0" lvl="0" marL="0" rtl="0" algn="ctr">
              <a:spcBef>
                <a:spcPts val="1400"/>
              </a:spcBef>
              <a:spcAft>
                <a:spcPts val="0"/>
              </a:spcAft>
              <a:buNone/>
            </a:pPr>
            <a:r>
              <a:t/>
            </a:r>
            <a:endParaRPr/>
          </a:p>
          <a:p>
            <a:pPr indent="0" lvl="0" marL="0" rtl="0" algn="ctr">
              <a:spcBef>
                <a:spcPts val="1400"/>
              </a:spcBef>
              <a:spcAft>
                <a:spcPts val="1400"/>
              </a:spcAft>
              <a:buNone/>
            </a:pPr>
            <a:r>
              <a:t/>
            </a:r>
            <a:endParaRPr/>
          </a:p>
        </p:txBody>
      </p:sp>
      <p:sp>
        <p:nvSpPr>
          <p:cNvPr id="350" name="Google Shape;350;p46"/>
          <p:cNvSpPr txBox="1"/>
          <p:nvPr>
            <p:ph idx="4294967295" type="subTitle"/>
          </p:nvPr>
        </p:nvSpPr>
        <p:spPr>
          <a:xfrm>
            <a:off x="361050" y="915375"/>
            <a:ext cx="44484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u="sng"/>
              <a:t>ÉTAPES D’INSTALLATION DE CUDA</a:t>
            </a:r>
            <a:endParaRPr u="sng"/>
          </a:p>
        </p:txBody>
      </p:sp>
      <p:sp>
        <p:nvSpPr>
          <p:cNvPr id="351" name="Google Shape;351;p46"/>
          <p:cNvSpPr txBox="1"/>
          <p:nvPr/>
        </p:nvSpPr>
        <p:spPr>
          <a:xfrm>
            <a:off x="361050" y="1366275"/>
            <a:ext cx="565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bin SemiBold"/>
                <a:ea typeface="Cabin SemiBold"/>
                <a:cs typeface="Cabin SemiBold"/>
                <a:sym typeface="Cabin SemiBold"/>
              </a:rPr>
              <a:t>6ÈME ÉTAPE : TÉLÉCHARGER ET INSTALLER VISUAL STUDIO</a:t>
            </a:r>
            <a:endParaRPr>
              <a:solidFill>
                <a:schemeClr val="dk1"/>
              </a:solidFill>
              <a:latin typeface="Cabin SemiBold"/>
              <a:ea typeface="Cabin SemiBold"/>
              <a:cs typeface="Cabin SemiBold"/>
              <a:sym typeface="Cabin SemiBold"/>
            </a:endParaRPr>
          </a:p>
        </p:txBody>
      </p:sp>
      <p:pic>
        <p:nvPicPr>
          <p:cNvPr id="352" name="Google Shape;352;p46"/>
          <p:cNvPicPr preferRelativeResize="0"/>
          <p:nvPr/>
        </p:nvPicPr>
        <p:blipFill>
          <a:blip r:embed="rId3">
            <a:alphaModFix/>
          </a:blip>
          <a:stretch>
            <a:fillRect/>
          </a:stretch>
        </p:blipFill>
        <p:spPr>
          <a:xfrm>
            <a:off x="1461850" y="1766475"/>
            <a:ext cx="6220309" cy="3072226"/>
          </a:xfrm>
          <a:prstGeom prst="rect">
            <a:avLst/>
          </a:prstGeom>
          <a:noFill/>
          <a:ln>
            <a:noFill/>
          </a:ln>
        </p:spPr>
      </p:pic>
      <p:sp>
        <p:nvSpPr>
          <p:cNvPr id="353" name="Google Shape;353;p46"/>
          <p:cNvSpPr/>
          <p:nvPr/>
        </p:nvSpPr>
        <p:spPr>
          <a:xfrm>
            <a:off x="1525625" y="2629875"/>
            <a:ext cx="6087900" cy="450900"/>
          </a:xfrm>
          <a:prstGeom prst="rect">
            <a:avLst/>
          </a:prstGeom>
          <a:solidFill>
            <a:srgbClr val="E1E7EC">
              <a:alpha val="0"/>
            </a:srgbClr>
          </a:solidFill>
          <a:ln cap="flat" cmpd="sng" w="28575">
            <a:solidFill>
              <a:srgbClr val="88179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Medium"/>
              <a:ea typeface="Albert Sans Medium"/>
              <a:cs typeface="Albert Sans Medium"/>
              <a:sym typeface="Albert Sans Medium"/>
            </a:endParaRPr>
          </a:p>
        </p:txBody>
      </p:sp>
      <p:sp>
        <p:nvSpPr>
          <p:cNvPr id="354" name="Google Shape;354;p46"/>
          <p:cNvSpPr txBox="1"/>
          <p:nvPr>
            <p:ph idx="4294967295" type="subTitle"/>
          </p:nvPr>
        </p:nvSpPr>
        <p:spPr>
          <a:xfrm>
            <a:off x="361050" y="915375"/>
            <a:ext cx="59745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u="sng"/>
              <a:t>ÉTAPES D’INSTALLATION DE CUDA SUR WINDOWS</a:t>
            </a:r>
            <a:endParaRPr u="sng"/>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7"/>
          <p:cNvSpPr txBox="1"/>
          <p:nvPr>
            <p:ph type="title"/>
          </p:nvPr>
        </p:nvSpPr>
        <p:spPr>
          <a:xfrm>
            <a:off x="361050" y="140225"/>
            <a:ext cx="842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Généralités sur NVIDIA &amp; CUDA:</a:t>
            </a:r>
            <a:endParaRPr/>
          </a:p>
          <a:p>
            <a:pPr indent="0" lvl="0" marL="0" rtl="0" algn="ctr">
              <a:spcBef>
                <a:spcPts val="1400"/>
              </a:spcBef>
              <a:spcAft>
                <a:spcPts val="0"/>
              </a:spcAft>
              <a:buNone/>
            </a:pPr>
            <a:r>
              <a:t/>
            </a:r>
            <a:endParaRPr/>
          </a:p>
          <a:p>
            <a:pPr indent="0" lvl="0" marL="0" rtl="0" algn="ctr">
              <a:spcBef>
                <a:spcPts val="1400"/>
              </a:spcBef>
              <a:spcAft>
                <a:spcPts val="1400"/>
              </a:spcAft>
              <a:buNone/>
            </a:pPr>
            <a:r>
              <a:t/>
            </a:r>
            <a:endParaRPr/>
          </a:p>
        </p:txBody>
      </p:sp>
      <p:sp>
        <p:nvSpPr>
          <p:cNvPr id="360" name="Google Shape;360;p47"/>
          <p:cNvSpPr txBox="1"/>
          <p:nvPr>
            <p:ph idx="4294967295" type="subTitle"/>
          </p:nvPr>
        </p:nvSpPr>
        <p:spPr>
          <a:xfrm>
            <a:off x="361050" y="915375"/>
            <a:ext cx="44484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u="sng"/>
              <a:t>ÉTAPES D’INSTALLATION DE CUDA</a:t>
            </a:r>
            <a:endParaRPr u="sng"/>
          </a:p>
        </p:txBody>
      </p:sp>
      <p:sp>
        <p:nvSpPr>
          <p:cNvPr id="361" name="Google Shape;361;p47"/>
          <p:cNvSpPr txBox="1"/>
          <p:nvPr/>
        </p:nvSpPr>
        <p:spPr>
          <a:xfrm>
            <a:off x="361050" y="1366275"/>
            <a:ext cx="565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bin SemiBold"/>
                <a:ea typeface="Cabin SemiBold"/>
                <a:cs typeface="Cabin SemiBold"/>
                <a:sym typeface="Cabin SemiBold"/>
              </a:rPr>
              <a:t>6ÈME ÉTAPE : TÉLÉCHARGER ET INSTALLER VISUAL STUDIO</a:t>
            </a:r>
            <a:endParaRPr>
              <a:solidFill>
                <a:schemeClr val="dk1"/>
              </a:solidFill>
              <a:latin typeface="Cabin SemiBold"/>
              <a:ea typeface="Cabin SemiBold"/>
              <a:cs typeface="Cabin SemiBold"/>
              <a:sym typeface="Cabin SemiBold"/>
            </a:endParaRPr>
          </a:p>
        </p:txBody>
      </p:sp>
      <p:pic>
        <p:nvPicPr>
          <p:cNvPr id="362" name="Google Shape;362;p47"/>
          <p:cNvPicPr preferRelativeResize="0"/>
          <p:nvPr/>
        </p:nvPicPr>
        <p:blipFill>
          <a:blip r:embed="rId3">
            <a:alphaModFix/>
          </a:blip>
          <a:stretch>
            <a:fillRect/>
          </a:stretch>
        </p:blipFill>
        <p:spPr>
          <a:xfrm>
            <a:off x="1517375" y="1766475"/>
            <a:ext cx="6109240" cy="3072226"/>
          </a:xfrm>
          <a:prstGeom prst="rect">
            <a:avLst/>
          </a:prstGeom>
          <a:noFill/>
          <a:ln>
            <a:noFill/>
          </a:ln>
        </p:spPr>
      </p:pic>
      <p:sp>
        <p:nvSpPr>
          <p:cNvPr id="363" name="Google Shape;363;p47"/>
          <p:cNvSpPr/>
          <p:nvPr/>
        </p:nvSpPr>
        <p:spPr>
          <a:xfrm>
            <a:off x="3646950" y="3309200"/>
            <a:ext cx="2164800" cy="572700"/>
          </a:xfrm>
          <a:prstGeom prst="rect">
            <a:avLst/>
          </a:prstGeom>
          <a:solidFill>
            <a:srgbClr val="E1E7EC">
              <a:alpha val="0"/>
            </a:srgbClr>
          </a:solidFill>
          <a:ln cap="flat" cmpd="sng" w="28575">
            <a:solidFill>
              <a:srgbClr val="88179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Medium"/>
              <a:ea typeface="Albert Sans Medium"/>
              <a:cs typeface="Albert Sans Medium"/>
              <a:sym typeface="Albert Sans Medium"/>
            </a:endParaRPr>
          </a:p>
        </p:txBody>
      </p:sp>
      <p:sp>
        <p:nvSpPr>
          <p:cNvPr id="364" name="Google Shape;364;p47"/>
          <p:cNvSpPr txBox="1"/>
          <p:nvPr>
            <p:ph idx="4294967295" type="subTitle"/>
          </p:nvPr>
        </p:nvSpPr>
        <p:spPr>
          <a:xfrm>
            <a:off x="361050" y="915375"/>
            <a:ext cx="59745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u="sng"/>
              <a:t>ÉTAPES D’INSTALLATION DE CUDA SUR WINDOWS</a:t>
            </a:r>
            <a:endParaRPr u="sng"/>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8"/>
          <p:cNvSpPr txBox="1"/>
          <p:nvPr>
            <p:ph type="title"/>
          </p:nvPr>
        </p:nvSpPr>
        <p:spPr>
          <a:xfrm>
            <a:off x="715500" y="227075"/>
            <a:ext cx="7713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400"/>
              </a:spcAft>
              <a:buNone/>
            </a:pPr>
            <a:r>
              <a:rPr lang="en"/>
              <a:t>Technologies Utilisées:</a:t>
            </a:r>
            <a:endParaRPr/>
          </a:p>
        </p:txBody>
      </p:sp>
      <p:sp>
        <p:nvSpPr>
          <p:cNvPr id="370" name="Google Shape;370;p48"/>
          <p:cNvSpPr txBox="1"/>
          <p:nvPr>
            <p:ph idx="4294967295" type="subTitle"/>
          </p:nvPr>
        </p:nvSpPr>
        <p:spPr>
          <a:xfrm>
            <a:off x="361050" y="915375"/>
            <a:ext cx="44484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u="sng"/>
              <a:t>PSO Avec </a:t>
            </a:r>
            <a:r>
              <a:rPr lang="en" u="sng"/>
              <a:t>RÉSEAU DE NEURONES:</a:t>
            </a:r>
            <a:endParaRPr u="sng"/>
          </a:p>
        </p:txBody>
      </p:sp>
      <p:sp>
        <p:nvSpPr>
          <p:cNvPr id="371" name="Google Shape;371;p48"/>
          <p:cNvSpPr txBox="1"/>
          <p:nvPr/>
        </p:nvSpPr>
        <p:spPr>
          <a:xfrm>
            <a:off x="4443975" y="1223150"/>
            <a:ext cx="4448400" cy="3632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dk1"/>
                </a:solidFill>
                <a:latin typeface="Cabin SemiBold"/>
                <a:ea typeface="Cabin SemiBold"/>
                <a:cs typeface="Cabin SemiBold"/>
                <a:sym typeface="Cabin SemiBold"/>
              </a:rPr>
              <a:t>L'optimisation de réseau de neurones par l'algorithme PSO représente une approche puissante pour affiner les paramètres complexes d'un réseau de neurones. En utilisant un processus itératif qui combine la recherche de solutions locales et globales, cet algorithme parvient à trouver des configurations de paramètres qui maximisent la performance du réseau de neurones pour une tâche donnée. Le processus de mise à jour des paramètres en fonction des performances locales et globales permet d'explorer efficacement l'espace des solutions. Grâce à cette méthodologie, les chercheurs et les ingénieurs peuvent améliorer significativement les performances des réseaux de neurones, ouvrant ainsi la voie à des applications plus précises et performantes dans des domaines tels que la vision par ordinateur, le traitement du langage naturel, et bien d'autres.</a:t>
            </a:r>
            <a:endParaRPr>
              <a:solidFill>
                <a:schemeClr val="dk1"/>
              </a:solidFill>
              <a:latin typeface="Cabin SemiBold"/>
              <a:ea typeface="Cabin SemiBold"/>
              <a:cs typeface="Cabin SemiBold"/>
              <a:sym typeface="Cabin SemiBold"/>
            </a:endParaRPr>
          </a:p>
        </p:txBody>
      </p:sp>
      <p:pic>
        <p:nvPicPr>
          <p:cNvPr id="372" name="Google Shape;372;p48"/>
          <p:cNvPicPr preferRelativeResize="0"/>
          <p:nvPr/>
        </p:nvPicPr>
        <p:blipFill>
          <a:blip r:embed="rId3">
            <a:alphaModFix/>
          </a:blip>
          <a:stretch>
            <a:fillRect/>
          </a:stretch>
        </p:blipFill>
        <p:spPr>
          <a:xfrm>
            <a:off x="512375" y="1481875"/>
            <a:ext cx="3678298" cy="333064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9"/>
          <p:cNvSpPr txBox="1"/>
          <p:nvPr>
            <p:ph type="title"/>
          </p:nvPr>
        </p:nvSpPr>
        <p:spPr>
          <a:xfrm>
            <a:off x="715500" y="227075"/>
            <a:ext cx="7713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400"/>
              </a:spcAft>
              <a:buNone/>
            </a:pPr>
            <a:r>
              <a:rPr lang="en"/>
              <a:t>Technologies Utilisées:</a:t>
            </a:r>
            <a:endParaRPr/>
          </a:p>
        </p:txBody>
      </p:sp>
      <p:sp>
        <p:nvSpPr>
          <p:cNvPr id="378" name="Google Shape;378;p49"/>
          <p:cNvSpPr txBox="1"/>
          <p:nvPr>
            <p:ph idx="4294967295" type="subTitle"/>
          </p:nvPr>
        </p:nvSpPr>
        <p:spPr>
          <a:xfrm>
            <a:off x="361050" y="915375"/>
            <a:ext cx="44484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u="sng"/>
              <a:t>CUDA:</a:t>
            </a:r>
            <a:endParaRPr u="sng"/>
          </a:p>
        </p:txBody>
      </p:sp>
      <p:sp>
        <p:nvSpPr>
          <p:cNvPr id="379" name="Google Shape;379;p49"/>
          <p:cNvSpPr txBox="1"/>
          <p:nvPr/>
        </p:nvSpPr>
        <p:spPr>
          <a:xfrm>
            <a:off x="361050" y="1281275"/>
            <a:ext cx="45186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bin SemiBold"/>
                <a:ea typeface="Cabin SemiBold"/>
                <a:cs typeface="Cabin SemiBold"/>
                <a:sym typeface="Cabin SemiBold"/>
              </a:rPr>
              <a:t>L'intégration de CUDA dans le réseau de neurones se justifie par la nature intensive des calculs nécessaires, notamment les multiplications de matrices et les opérations sur les tenseurs, qui bénéficient grandement de l'accélération matérielle des GPU. De plus, le parallélisme intrinsèque du réseau de neurones permet une répartition efficace des calculs sur les cœurs de GPU, accélérant ainsi l'entraînement. En revanche, l'algorithme PSO, axé sur des opérations de métaheuristique, ne présente pas le même besoin de parallélisme matérielle. De plus, le coût de transfert des données entre la mémoire centrale et la mémoire GPU, ainsi que l'objectif principal de l'accélération matérielle pour l'entraînement du réseau de neurones, ont motivé notre choix de focaliser CUDA sur cette phase, en optimisant ainsi de manière efficace l'algorithme dans son ensemble.</a:t>
            </a:r>
            <a:endParaRPr>
              <a:solidFill>
                <a:schemeClr val="dk1"/>
              </a:solidFill>
              <a:latin typeface="Cabin SemiBold"/>
              <a:ea typeface="Cabin SemiBold"/>
              <a:cs typeface="Cabin SemiBold"/>
              <a:sym typeface="Cabin SemiBold"/>
            </a:endParaRPr>
          </a:p>
        </p:txBody>
      </p:sp>
      <p:pic>
        <p:nvPicPr>
          <p:cNvPr id="380" name="Google Shape;380;p49"/>
          <p:cNvPicPr preferRelativeResize="0"/>
          <p:nvPr/>
        </p:nvPicPr>
        <p:blipFill>
          <a:blip r:embed="rId3">
            <a:alphaModFix/>
          </a:blip>
          <a:stretch>
            <a:fillRect/>
          </a:stretch>
        </p:blipFill>
        <p:spPr>
          <a:xfrm>
            <a:off x="5262275" y="1039350"/>
            <a:ext cx="3254725" cy="3740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grpSp>
        <p:nvGrpSpPr>
          <p:cNvPr id="385" name="Google Shape;385;p50"/>
          <p:cNvGrpSpPr/>
          <p:nvPr/>
        </p:nvGrpSpPr>
        <p:grpSpPr>
          <a:xfrm>
            <a:off x="6037225" y="1209925"/>
            <a:ext cx="3252084" cy="3933574"/>
            <a:chOff x="5891925" y="1209925"/>
            <a:chExt cx="3252084" cy="3933574"/>
          </a:xfrm>
        </p:grpSpPr>
        <p:sp>
          <p:nvSpPr>
            <p:cNvPr id="386" name="Google Shape;386;p50"/>
            <p:cNvSpPr/>
            <p:nvPr/>
          </p:nvSpPr>
          <p:spPr>
            <a:xfrm>
              <a:off x="5982764" y="1209925"/>
              <a:ext cx="1292644" cy="2589628"/>
            </a:xfrm>
            <a:custGeom>
              <a:rect b="b" l="l" r="r" t="t"/>
              <a:pathLst>
                <a:path extrusionOk="0" h="53710" w="26810">
                  <a:moveTo>
                    <a:pt x="26810" y="1"/>
                  </a:moveTo>
                  <a:lnTo>
                    <a:pt x="1" y="5016"/>
                  </a:lnTo>
                  <a:lnTo>
                    <a:pt x="1" y="53710"/>
                  </a:lnTo>
                  <a:lnTo>
                    <a:pt x="26810" y="53710"/>
                  </a:lnTo>
                  <a:lnTo>
                    <a:pt x="2681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0"/>
            <p:cNvSpPr/>
            <p:nvPr/>
          </p:nvSpPr>
          <p:spPr>
            <a:xfrm>
              <a:off x="6293468" y="1829885"/>
              <a:ext cx="671249" cy="1351225"/>
            </a:xfrm>
            <a:custGeom>
              <a:rect b="b" l="l" r="r" t="t"/>
              <a:pathLst>
                <a:path extrusionOk="0" h="28025" w="13922">
                  <a:moveTo>
                    <a:pt x="13922" y="0"/>
                  </a:moveTo>
                  <a:lnTo>
                    <a:pt x="0" y="2614"/>
                  </a:lnTo>
                  <a:lnTo>
                    <a:pt x="0" y="28025"/>
                  </a:lnTo>
                  <a:lnTo>
                    <a:pt x="13922" y="28025"/>
                  </a:lnTo>
                  <a:lnTo>
                    <a:pt x="1392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0"/>
            <p:cNvSpPr/>
            <p:nvPr/>
          </p:nvSpPr>
          <p:spPr>
            <a:xfrm>
              <a:off x="6293468" y="1829885"/>
              <a:ext cx="671249" cy="1351225"/>
            </a:xfrm>
            <a:custGeom>
              <a:rect b="b" l="l" r="r" t="t"/>
              <a:pathLst>
                <a:path extrusionOk="0" h="28025" w="13922">
                  <a:moveTo>
                    <a:pt x="13922" y="0"/>
                  </a:moveTo>
                  <a:lnTo>
                    <a:pt x="0" y="2614"/>
                  </a:lnTo>
                  <a:lnTo>
                    <a:pt x="0" y="28025"/>
                  </a:lnTo>
                  <a:lnTo>
                    <a:pt x="3222" y="28025"/>
                  </a:lnTo>
                  <a:lnTo>
                    <a:pt x="3222" y="5532"/>
                  </a:lnTo>
                  <a:lnTo>
                    <a:pt x="13922" y="3526"/>
                  </a:lnTo>
                  <a:lnTo>
                    <a:pt x="139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0"/>
            <p:cNvSpPr/>
            <p:nvPr/>
          </p:nvSpPr>
          <p:spPr>
            <a:xfrm>
              <a:off x="7275388" y="1209925"/>
              <a:ext cx="1868621" cy="2589628"/>
            </a:xfrm>
            <a:custGeom>
              <a:rect b="b" l="l" r="r" t="t"/>
              <a:pathLst>
                <a:path extrusionOk="0" h="53710" w="38756">
                  <a:moveTo>
                    <a:pt x="1" y="1"/>
                  </a:moveTo>
                  <a:lnTo>
                    <a:pt x="1" y="53710"/>
                  </a:lnTo>
                  <a:lnTo>
                    <a:pt x="38755" y="53710"/>
                  </a:lnTo>
                  <a:lnTo>
                    <a:pt x="38755" y="23253"/>
                  </a:lnTo>
                  <a:lnTo>
                    <a:pt x="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0"/>
            <p:cNvSpPr/>
            <p:nvPr/>
          </p:nvSpPr>
          <p:spPr>
            <a:xfrm>
              <a:off x="6294915" y="3799554"/>
              <a:ext cx="977559" cy="1343945"/>
            </a:xfrm>
            <a:custGeom>
              <a:rect b="b" l="l" r="r" t="t"/>
              <a:pathLst>
                <a:path extrusionOk="0" h="27874" w="20275">
                  <a:moveTo>
                    <a:pt x="1" y="1"/>
                  </a:moveTo>
                  <a:lnTo>
                    <a:pt x="1" y="27873"/>
                  </a:lnTo>
                  <a:lnTo>
                    <a:pt x="20275" y="27873"/>
                  </a:lnTo>
                  <a:lnTo>
                    <a:pt x="2027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0"/>
            <p:cNvSpPr/>
            <p:nvPr/>
          </p:nvSpPr>
          <p:spPr>
            <a:xfrm>
              <a:off x="7273942" y="3799554"/>
              <a:ext cx="1870067" cy="1342498"/>
            </a:xfrm>
            <a:custGeom>
              <a:rect b="b" l="l" r="r" t="t"/>
              <a:pathLst>
                <a:path extrusionOk="0" h="27844" w="38786">
                  <a:moveTo>
                    <a:pt x="0" y="1"/>
                  </a:moveTo>
                  <a:lnTo>
                    <a:pt x="0" y="27843"/>
                  </a:lnTo>
                  <a:lnTo>
                    <a:pt x="38785" y="27843"/>
                  </a:lnTo>
                  <a:lnTo>
                    <a:pt x="3878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50"/>
            <p:cNvSpPr/>
            <p:nvPr/>
          </p:nvSpPr>
          <p:spPr>
            <a:xfrm>
              <a:off x="5891925" y="3334994"/>
              <a:ext cx="1380540" cy="214026"/>
            </a:xfrm>
            <a:custGeom>
              <a:rect b="b" l="l" r="r" t="t"/>
              <a:pathLst>
                <a:path extrusionOk="0" h="4439" w="28633">
                  <a:moveTo>
                    <a:pt x="0" y="0"/>
                  </a:moveTo>
                  <a:lnTo>
                    <a:pt x="0" y="4438"/>
                  </a:lnTo>
                  <a:lnTo>
                    <a:pt x="28633" y="4438"/>
                  </a:lnTo>
                  <a:lnTo>
                    <a:pt x="286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50"/>
          <p:cNvSpPr txBox="1"/>
          <p:nvPr>
            <p:ph type="title"/>
          </p:nvPr>
        </p:nvSpPr>
        <p:spPr>
          <a:xfrm>
            <a:off x="361050" y="140225"/>
            <a:ext cx="842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Mise en Pratique du Projet:</a:t>
            </a:r>
            <a:endParaRPr/>
          </a:p>
          <a:p>
            <a:pPr indent="0" lvl="0" marL="0" rtl="0" algn="ctr">
              <a:spcBef>
                <a:spcPts val="1400"/>
              </a:spcBef>
              <a:spcAft>
                <a:spcPts val="0"/>
              </a:spcAft>
              <a:buNone/>
            </a:pPr>
            <a:r>
              <a:t/>
            </a:r>
            <a:endParaRPr/>
          </a:p>
          <a:p>
            <a:pPr indent="0" lvl="0" marL="0" rtl="0" algn="ctr">
              <a:spcBef>
                <a:spcPts val="1400"/>
              </a:spcBef>
              <a:spcAft>
                <a:spcPts val="1400"/>
              </a:spcAft>
              <a:buNone/>
            </a:pPr>
            <a:r>
              <a:t/>
            </a:r>
            <a:endParaRPr/>
          </a:p>
        </p:txBody>
      </p:sp>
      <p:sp>
        <p:nvSpPr>
          <p:cNvPr id="394" name="Google Shape;394;p50"/>
          <p:cNvSpPr txBox="1"/>
          <p:nvPr/>
        </p:nvSpPr>
        <p:spPr>
          <a:xfrm>
            <a:off x="188850" y="846700"/>
            <a:ext cx="459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abin"/>
                <a:ea typeface="Cabin"/>
                <a:cs typeface="Cabin"/>
                <a:sym typeface="Cabin"/>
              </a:rPr>
              <a:t>LA BASE DE DONNEES:</a:t>
            </a:r>
            <a:endParaRPr b="1" sz="1600">
              <a:solidFill>
                <a:schemeClr val="dk1"/>
              </a:solidFill>
              <a:latin typeface="Cabin"/>
              <a:ea typeface="Cabin"/>
              <a:cs typeface="Cabin"/>
              <a:sym typeface="Cabin"/>
            </a:endParaRPr>
          </a:p>
        </p:txBody>
      </p:sp>
      <p:sp>
        <p:nvSpPr>
          <p:cNvPr id="395" name="Google Shape;395;p50"/>
          <p:cNvSpPr txBox="1"/>
          <p:nvPr/>
        </p:nvSpPr>
        <p:spPr>
          <a:xfrm>
            <a:off x="188850" y="1264100"/>
            <a:ext cx="59136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Albert Sans Medium"/>
                <a:ea typeface="Albert Sans Medium"/>
                <a:cs typeface="Albert Sans Medium"/>
                <a:sym typeface="Albert Sans Medium"/>
              </a:rPr>
              <a:t>Les données utilisées dans ce projet proviennent d'une collecte réalisée dans divers bâtiments afin de comprendre et de prédire la dépense énergétique.</a:t>
            </a:r>
            <a:endParaRPr sz="1500">
              <a:solidFill>
                <a:schemeClr val="dk1"/>
              </a:solidFill>
              <a:latin typeface="Albert Sans Medium"/>
              <a:ea typeface="Albert Sans Medium"/>
              <a:cs typeface="Albert Sans Medium"/>
              <a:sym typeface="Albert Sans Medium"/>
            </a:endParaRPr>
          </a:p>
          <a:p>
            <a:pPr indent="0" lvl="0" marL="0" rtl="0" algn="l">
              <a:spcBef>
                <a:spcPts val="0"/>
              </a:spcBef>
              <a:spcAft>
                <a:spcPts val="0"/>
              </a:spcAft>
              <a:buNone/>
            </a:pPr>
            <a:r>
              <a:rPr lang="en" sz="1500">
                <a:solidFill>
                  <a:schemeClr val="dk1"/>
                </a:solidFill>
                <a:latin typeface="Albert Sans Medium"/>
                <a:ea typeface="Albert Sans Medium"/>
                <a:cs typeface="Albert Sans Medium"/>
                <a:sym typeface="Albert Sans Medium"/>
              </a:rPr>
              <a:t>Chacune des observations de données représente des mesures prises à un moment donné dans un bâtiment spécifique</a:t>
            </a:r>
            <a:endParaRPr sz="1500">
              <a:solidFill>
                <a:schemeClr val="dk1"/>
              </a:solidFill>
              <a:latin typeface="Albert Sans Medium"/>
              <a:ea typeface="Albert Sans Medium"/>
              <a:cs typeface="Albert Sans Medium"/>
              <a:sym typeface="Albert Sans Medium"/>
            </a:endParaRPr>
          </a:p>
        </p:txBody>
      </p:sp>
      <p:pic>
        <p:nvPicPr>
          <p:cNvPr id="396" name="Google Shape;396;p50"/>
          <p:cNvPicPr preferRelativeResize="0"/>
          <p:nvPr/>
        </p:nvPicPr>
        <p:blipFill>
          <a:blip r:embed="rId3">
            <a:alphaModFix/>
          </a:blip>
          <a:stretch>
            <a:fillRect/>
          </a:stretch>
        </p:blipFill>
        <p:spPr>
          <a:xfrm>
            <a:off x="288400" y="2683050"/>
            <a:ext cx="5437741" cy="2235400"/>
          </a:xfrm>
          <a:prstGeom prst="rect">
            <a:avLst/>
          </a:prstGeom>
          <a:noFill/>
          <a:ln>
            <a:noFill/>
          </a:ln>
        </p:spPr>
      </p:pic>
      <p:sp>
        <p:nvSpPr>
          <p:cNvPr id="397" name="Google Shape;397;p50"/>
          <p:cNvSpPr txBox="1"/>
          <p:nvPr/>
        </p:nvSpPr>
        <p:spPr>
          <a:xfrm>
            <a:off x="5649950" y="4010175"/>
            <a:ext cx="666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Albert Sans"/>
                <a:ea typeface="Albert Sans"/>
                <a:cs typeface="Albert Sans"/>
                <a:sym typeface="Albert Sans"/>
              </a:rPr>
              <a:t>…</a:t>
            </a:r>
            <a:endParaRPr b="1" sz="2500">
              <a:latin typeface="Albert Sans"/>
              <a:ea typeface="Albert Sans"/>
              <a:cs typeface="Albert Sans"/>
              <a:sym typeface="Albert Sans"/>
            </a:endParaRPr>
          </a:p>
        </p:txBody>
      </p:sp>
      <p:sp>
        <p:nvSpPr>
          <p:cNvPr id="398" name="Google Shape;398;p50"/>
          <p:cNvSpPr txBox="1"/>
          <p:nvPr/>
        </p:nvSpPr>
        <p:spPr>
          <a:xfrm>
            <a:off x="5649950" y="3154475"/>
            <a:ext cx="666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Albert Sans"/>
                <a:ea typeface="Albert Sans"/>
                <a:cs typeface="Albert Sans"/>
                <a:sym typeface="Albert Sans"/>
              </a:rPr>
              <a:t>…</a:t>
            </a:r>
            <a:endParaRPr b="1" sz="2500">
              <a:latin typeface="Albert Sans"/>
              <a:ea typeface="Albert Sans"/>
              <a:cs typeface="Albert Sans"/>
              <a:sym typeface="Albert Sans"/>
            </a:endParaRPr>
          </a:p>
        </p:txBody>
      </p:sp>
      <p:sp>
        <p:nvSpPr>
          <p:cNvPr id="399" name="Google Shape;399;p50"/>
          <p:cNvSpPr txBox="1"/>
          <p:nvPr/>
        </p:nvSpPr>
        <p:spPr>
          <a:xfrm>
            <a:off x="5649950" y="2523225"/>
            <a:ext cx="666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latin typeface="Albert Sans"/>
                <a:ea typeface="Albert Sans"/>
                <a:cs typeface="Albert Sans"/>
                <a:sym typeface="Albert Sans"/>
              </a:rPr>
              <a:t>…</a:t>
            </a:r>
            <a:endParaRPr b="1" sz="2500">
              <a:latin typeface="Albert Sans"/>
              <a:ea typeface="Albert Sans"/>
              <a:cs typeface="Albert Sans"/>
              <a:sym typeface="Albert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1"/>
          <p:cNvSpPr txBox="1"/>
          <p:nvPr>
            <p:ph type="title"/>
          </p:nvPr>
        </p:nvSpPr>
        <p:spPr>
          <a:xfrm>
            <a:off x="361050" y="140225"/>
            <a:ext cx="842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Preprocessing des Données: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05" name="Google Shape;405;p51"/>
          <p:cNvSpPr txBox="1"/>
          <p:nvPr/>
        </p:nvSpPr>
        <p:spPr>
          <a:xfrm>
            <a:off x="188850" y="919025"/>
            <a:ext cx="459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abin"/>
                <a:ea typeface="Cabin"/>
                <a:cs typeface="Cabin"/>
                <a:sym typeface="Cabin"/>
              </a:rPr>
              <a:t>CORRELATION:</a:t>
            </a:r>
            <a:endParaRPr b="1" sz="1600">
              <a:solidFill>
                <a:schemeClr val="dk1"/>
              </a:solidFill>
              <a:latin typeface="Cabin"/>
              <a:ea typeface="Cabin"/>
              <a:cs typeface="Cabin"/>
              <a:sym typeface="Cabin"/>
            </a:endParaRPr>
          </a:p>
        </p:txBody>
      </p:sp>
      <p:sp>
        <p:nvSpPr>
          <p:cNvPr id="406" name="Google Shape;406;p51"/>
          <p:cNvSpPr txBox="1"/>
          <p:nvPr/>
        </p:nvSpPr>
        <p:spPr>
          <a:xfrm>
            <a:off x="188850" y="1350125"/>
            <a:ext cx="8421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bin SemiBold"/>
                <a:ea typeface="Cabin SemiBold"/>
                <a:cs typeface="Cabin SemiBold"/>
                <a:sym typeface="Cabin SemiBold"/>
              </a:rPr>
              <a:t>Après une analyse initiale de notre données source, on peut constater que les colonnes peuvent être répartie en plusieurs groupes.</a:t>
            </a:r>
            <a:endParaRPr>
              <a:solidFill>
                <a:schemeClr val="dk1"/>
              </a:solidFill>
              <a:latin typeface="Cabin SemiBold"/>
              <a:ea typeface="Cabin SemiBold"/>
              <a:cs typeface="Cabin SemiBold"/>
              <a:sym typeface="Cabin SemiBold"/>
            </a:endParaRPr>
          </a:p>
        </p:txBody>
      </p:sp>
      <p:pic>
        <p:nvPicPr>
          <p:cNvPr id="407" name="Google Shape;407;p51"/>
          <p:cNvPicPr preferRelativeResize="0"/>
          <p:nvPr/>
        </p:nvPicPr>
        <p:blipFill>
          <a:blip r:embed="rId3">
            <a:alphaModFix/>
          </a:blip>
          <a:stretch>
            <a:fillRect/>
          </a:stretch>
        </p:blipFill>
        <p:spPr>
          <a:xfrm>
            <a:off x="152400" y="2118125"/>
            <a:ext cx="8839200" cy="183228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2"/>
          <p:cNvSpPr txBox="1"/>
          <p:nvPr>
            <p:ph type="title"/>
          </p:nvPr>
        </p:nvSpPr>
        <p:spPr>
          <a:xfrm>
            <a:off x="361050" y="140225"/>
            <a:ext cx="842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Preprocessing des Données: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13" name="Google Shape;413;p52"/>
          <p:cNvSpPr txBox="1"/>
          <p:nvPr/>
        </p:nvSpPr>
        <p:spPr>
          <a:xfrm>
            <a:off x="188850" y="919025"/>
            <a:ext cx="459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abin"/>
                <a:ea typeface="Cabin"/>
                <a:cs typeface="Cabin"/>
                <a:sym typeface="Cabin"/>
              </a:rPr>
              <a:t>CORRELATION:</a:t>
            </a:r>
            <a:endParaRPr b="1" sz="1600">
              <a:solidFill>
                <a:schemeClr val="dk1"/>
              </a:solidFill>
              <a:latin typeface="Cabin"/>
              <a:ea typeface="Cabin"/>
              <a:cs typeface="Cabin"/>
              <a:sym typeface="Cabin"/>
            </a:endParaRPr>
          </a:p>
        </p:txBody>
      </p:sp>
      <p:pic>
        <p:nvPicPr>
          <p:cNvPr id="414" name="Google Shape;414;p52"/>
          <p:cNvPicPr preferRelativeResize="0"/>
          <p:nvPr/>
        </p:nvPicPr>
        <p:blipFill>
          <a:blip r:embed="rId3">
            <a:alphaModFix/>
          </a:blip>
          <a:stretch>
            <a:fillRect/>
          </a:stretch>
        </p:blipFill>
        <p:spPr>
          <a:xfrm>
            <a:off x="1094288" y="1350125"/>
            <a:ext cx="6955437" cy="3488575"/>
          </a:xfrm>
          <a:prstGeom prst="rect">
            <a:avLst/>
          </a:prstGeom>
          <a:noFill/>
          <a:ln>
            <a:noFill/>
          </a:ln>
        </p:spPr>
      </p:pic>
      <p:sp>
        <p:nvSpPr>
          <p:cNvPr id="415" name="Google Shape;415;p52"/>
          <p:cNvSpPr/>
          <p:nvPr/>
        </p:nvSpPr>
        <p:spPr>
          <a:xfrm>
            <a:off x="6291350" y="1496550"/>
            <a:ext cx="1060500" cy="682800"/>
          </a:xfrm>
          <a:prstGeom prst="rect">
            <a:avLst/>
          </a:prstGeom>
          <a:solidFill>
            <a:srgbClr val="E1E7EC">
              <a:alpha val="0"/>
            </a:srgbClr>
          </a:solidFill>
          <a:ln cap="flat" cmpd="sng" w="28575">
            <a:solidFill>
              <a:srgbClr val="88179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Medium"/>
              <a:ea typeface="Albert Sans Medium"/>
              <a:cs typeface="Albert Sans Medium"/>
              <a:sym typeface="Albert Sans Medium"/>
            </a:endParaRPr>
          </a:p>
        </p:txBody>
      </p:sp>
      <p:sp>
        <p:nvSpPr>
          <p:cNvPr id="416" name="Google Shape;416;p52"/>
          <p:cNvSpPr/>
          <p:nvPr/>
        </p:nvSpPr>
        <p:spPr>
          <a:xfrm>
            <a:off x="6291350" y="3211050"/>
            <a:ext cx="1060500" cy="682800"/>
          </a:xfrm>
          <a:prstGeom prst="rect">
            <a:avLst/>
          </a:prstGeom>
          <a:solidFill>
            <a:srgbClr val="E1E7EC">
              <a:alpha val="0"/>
            </a:srgbClr>
          </a:solidFill>
          <a:ln cap="flat" cmpd="sng" w="28575">
            <a:solidFill>
              <a:srgbClr val="88179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Medium"/>
              <a:ea typeface="Albert Sans Medium"/>
              <a:cs typeface="Albert Sans Medium"/>
              <a:sym typeface="Albert Sa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cxnSp>
        <p:nvCxnSpPr>
          <p:cNvPr id="197" name="Google Shape;197;p35"/>
          <p:cNvCxnSpPr/>
          <p:nvPr/>
        </p:nvCxnSpPr>
        <p:spPr>
          <a:xfrm rot="10800000">
            <a:off x="6492825" y="745675"/>
            <a:ext cx="1500" cy="4363200"/>
          </a:xfrm>
          <a:prstGeom prst="straightConnector1">
            <a:avLst/>
          </a:prstGeom>
          <a:noFill/>
          <a:ln cap="flat" cmpd="sng" w="9525">
            <a:solidFill>
              <a:schemeClr val="dk1"/>
            </a:solidFill>
            <a:prstDash val="solid"/>
            <a:round/>
            <a:headEnd len="med" w="med" type="none"/>
            <a:tailEnd len="med" w="med" type="none"/>
          </a:ln>
        </p:spPr>
      </p:cxnSp>
      <p:sp>
        <p:nvSpPr>
          <p:cNvPr id="198" name="Google Shape;198;p35"/>
          <p:cNvSpPr txBox="1"/>
          <p:nvPr>
            <p:ph type="title"/>
          </p:nvPr>
        </p:nvSpPr>
        <p:spPr>
          <a:xfrm>
            <a:off x="2367775" y="430600"/>
            <a:ext cx="2393100" cy="74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Plan</a:t>
            </a:r>
            <a:endParaRPr sz="3600"/>
          </a:p>
        </p:txBody>
      </p:sp>
      <p:sp>
        <p:nvSpPr>
          <p:cNvPr id="199" name="Google Shape;199;p35"/>
          <p:cNvSpPr txBox="1"/>
          <p:nvPr>
            <p:ph idx="2" type="subTitle"/>
          </p:nvPr>
        </p:nvSpPr>
        <p:spPr>
          <a:xfrm>
            <a:off x="3093450" y="1434463"/>
            <a:ext cx="4202400" cy="45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Introduction</a:t>
            </a:r>
            <a:endParaRPr sz="2000"/>
          </a:p>
        </p:txBody>
      </p:sp>
      <p:sp>
        <p:nvSpPr>
          <p:cNvPr id="200" name="Google Shape;200;p35"/>
          <p:cNvSpPr txBox="1"/>
          <p:nvPr>
            <p:ph idx="3" type="title"/>
          </p:nvPr>
        </p:nvSpPr>
        <p:spPr>
          <a:xfrm>
            <a:off x="2266675" y="1355275"/>
            <a:ext cx="899400" cy="60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01" name="Google Shape;201;p35"/>
          <p:cNvSpPr txBox="1"/>
          <p:nvPr>
            <p:ph idx="6" type="title"/>
          </p:nvPr>
        </p:nvSpPr>
        <p:spPr>
          <a:xfrm>
            <a:off x="2266675" y="2858575"/>
            <a:ext cx="899400" cy="60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02" name="Google Shape;202;p35"/>
          <p:cNvSpPr txBox="1"/>
          <p:nvPr>
            <p:ph idx="9" type="title"/>
          </p:nvPr>
        </p:nvSpPr>
        <p:spPr>
          <a:xfrm>
            <a:off x="2266675" y="2068825"/>
            <a:ext cx="899400" cy="60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cxnSp>
        <p:nvCxnSpPr>
          <p:cNvPr id="203" name="Google Shape;203;p35"/>
          <p:cNvCxnSpPr/>
          <p:nvPr/>
        </p:nvCxnSpPr>
        <p:spPr>
          <a:xfrm rot="10800000">
            <a:off x="3093325" y="1355450"/>
            <a:ext cx="1500" cy="3759000"/>
          </a:xfrm>
          <a:prstGeom prst="straightConnector1">
            <a:avLst/>
          </a:prstGeom>
          <a:noFill/>
          <a:ln cap="flat" cmpd="sng" w="9525">
            <a:solidFill>
              <a:schemeClr val="dk1"/>
            </a:solidFill>
            <a:prstDash val="solid"/>
            <a:round/>
            <a:headEnd len="med" w="med" type="none"/>
            <a:tailEnd len="med" w="med" type="none"/>
          </a:ln>
        </p:spPr>
      </p:cxnSp>
      <p:grpSp>
        <p:nvGrpSpPr>
          <p:cNvPr id="204" name="Google Shape;204;p35"/>
          <p:cNvGrpSpPr/>
          <p:nvPr/>
        </p:nvGrpSpPr>
        <p:grpSpPr>
          <a:xfrm>
            <a:off x="0" y="773650"/>
            <a:ext cx="9144000" cy="4369838"/>
            <a:chOff x="0" y="773675"/>
            <a:chExt cx="9144000" cy="4369838"/>
          </a:xfrm>
        </p:grpSpPr>
        <p:sp>
          <p:nvSpPr>
            <p:cNvPr id="205" name="Google Shape;205;p35"/>
            <p:cNvSpPr/>
            <p:nvPr/>
          </p:nvSpPr>
          <p:spPr>
            <a:xfrm>
              <a:off x="0" y="1196145"/>
              <a:ext cx="2028654" cy="3511494"/>
            </a:xfrm>
            <a:custGeom>
              <a:rect b="b" l="l" r="r" t="t"/>
              <a:pathLst>
                <a:path extrusionOk="0" h="78817" w="45534">
                  <a:moveTo>
                    <a:pt x="1" y="1"/>
                  </a:moveTo>
                  <a:lnTo>
                    <a:pt x="1" y="78816"/>
                  </a:lnTo>
                  <a:lnTo>
                    <a:pt x="45534" y="78816"/>
                  </a:lnTo>
                  <a:lnTo>
                    <a:pt x="455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5"/>
            <p:cNvSpPr/>
            <p:nvPr/>
          </p:nvSpPr>
          <p:spPr>
            <a:xfrm>
              <a:off x="1014279" y="773675"/>
              <a:ext cx="1012990" cy="422536"/>
            </a:xfrm>
            <a:custGeom>
              <a:rect b="b" l="l" r="r" t="t"/>
              <a:pathLst>
                <a:path extrusionOk="0" h="9484" w="22737">
                  <a:moveTo>
                    <a:pt x="0" y="0"/>
                  </a:moveTo>
                  <a:lnTo>
                    <a:pt x="0" y="9484"/>
                  </a:lnTo>
                  <a:lnTo>
                    <a:pt x="22736" y="9484"/>
                  </a:lnTo>
                  <a:lnTo>
                    <a:pt x="227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5"/>
            <p:cNvSpPr/>
            <p:nvPr/>
          </p:nvSpPr>
          <p:spPr>
            <a:xfrm>
              <a:off x="1199786" y="895520"/>
              <a:ext cx="51503" cy="178834"/>
            </a:xfrm>
            <a:custGeom>
              <a:rect b="b" l="l" r="r" t="t"/>
              <a:pathLst>
                <a:path extrusionOk="0" h="4014" w="1156">
                  <a:moveTo>
                    <a:pt x="0" y="1"/>
                  </a:moveTo>
                  <a:lnTo>
                    <a:pt x="0" y="4013"/>
                  </a:lnTo>
                  <a:lnTo>
                    <a:pt x="1155" y="4013"/>
                  </a:lnTo>
                  <a:lnTo>
                    <a:pt x="11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5"/>
            <p:cNvSpPr/>
            <p:nvPr/>
          </p:nvSpPr>
          <p:spPr>
            <a:xfrm>
              <a:off x="1496358" y="895520"/>
              <a:ext cx="50122" cy="178834"/>
            </a:xfrm>
            <a:custGeom>
              <a:rect b="b" l="l" r="r" t="t"/>
              <a:pathLst>
                <a:path extrusionOk="0" h="4014" w="1125">
                  <a:moveTo>
                    <a:pt x="0" y="1"/>
                  </a:moveTo>
                  <a:lnTo>
                    <a:pt x="0" y="4013"/>
                  </a:lnTo>
                  <a:lnTo>
                    <a:pt x="1125" y="4013"/>
                  </a:lnTo>
                  <a:lnTo>
                    <a:pt x="11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5"/>
            <p:cNvSpPr/>
            <p:nvPr/>
          </p:nvSpPr>
          <p:spPr>
            <a:xfrm>
              <a:off x="1794267" y="895520"/>
              <a:ext cx="51503" cy="178834"/>
            </a:xfrm>
            <a:custGeom>
              <a:rect b="b" l="l" r="r" t="t"/>
              <a:pathLst>
                <a:path extrusionOk="0" h="4014" w="1156">
                  <a:moveTo>
                    <a:pt x="0" y="1"/>
                  </a:moveTo>
                  <a:lnTo>
                    <a:pt x="0" y="4013"/>
                  </a:lnTo>
                  <a:lnTo>
                    <a:pt x="1155" y="4013"/>
                  </a:lnTo>
                  <a:lnTo>
                    <a:pt x="11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5"/>
            <p:cNvSpPr/>
            <p:nvPr/>
          </p:nvSpPr>
          <p:spPr>
            <a:xfrm>
              <a:off x="434678" y="2705932"/>
              <a:ext cx="1101026" cy="1679228"/>
            </a:xfrm>
            <a:custGeom>
              <a:rect b="b" l="l" r="r" t="t"/>
              <a:pathLst>
                <a:path extrusionOk="0" h="37691" w="24713">
                  <a:moveTo>
                    <a:pt x="1" y="0"/>
                  </a:moveTo>
                  <a:lnTo>
                    <a:pt x="1" y="37691"/>
                  </a:lnTo>
                  <a:lnTo>
                    <a:pt x="24713" y="37691"/>
                  </a:lnTo>
                  <a:lnTo>
                    <a:pt x="2471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 name="Google Shape;211;p35"/>
            <p:cNvGrpSpPr/>
            <p:nvPr/>
          </p:nvGrpSpPr>
          <p:grpSpPr>
            <a:xfrm>
              <a:off x="0" y="4385141"/>
              <a:ext cx="9144000" cy="758373"/>
              <a:chOff x="0" y="4385141"/>
              <a:chExt cx="9144000" cy="758373"/>
            </a:xfrm>
          </p:grpSpPr>
          <p:sp>
            <p:nvSpPr>
              <p:cNvPr id="212" name="Google Shape;212;p35"/>
              <p:cNvSpPr/>
              <p:nvPr/>
            </p:nvSpPr>
            <p:spPr>
              <a:xfrm>
                <a:off x="0" y="4385141"/>
                <a:ext cx="3447873" cy="758373"/>
              </a:xfrm>
              <a:custGeom>
                <a:rect b="b" l="l" r="r" t="t"/>
                <a:pathLst>
                  <a:path extrusionOk="0" h="17022" w="77389">
                    <a:moveTo>
                      <a:pt x="1" y="0"/>
                    </a:moveTo>
                    <a:lnTo>
                      <a:pt x="1" y="17022"/>
                    </a:lnTo>
                    <a:lnTo>
                      <a:pt x="77388" y="17022"/>
                    </a:lnTo>
                    <a:lnTo>
                      <a:pt x="77388" y="13982"/>
                    </a:lnTo>
                    <a:lnTo>
                      <a:pt x="77388" y="12189"/>
                    </a:lnTo>
                    <a:lnTo>
                      <a:pt x="72130" y="12189"/>
                    </a:lnTo>
                    <a:lnTo>
                      <a:pt x="72130" y="10183"/>
                    </a:lnTo>
                    <a:lnTo>
                      <a:pt x="66811" y="10183"/>
                    </a:lnTo>
                    <a:lnTo>
                      <a:pt x="66811" y="8146"/>
                    </a:lnTo>
                    <a:lnTo>
                      <a:pt x="61522" y="8146"/>
                    </a:lnTo>
                    <a:lnTo>
                      <a:pt x="61522" y="6110"/>
                    </a:lnTo>
                    <a:lnTo>
                      <a:pt x="56202" y="6110"/>
                    </a:lnTo>
                    <a:lnTo>
                      <a:pt x="56202" y="4073"/>
                    </a:lnTo>
                    <a:lnTo>
                      <a:pt x="50914" y="4073"/>
                    </a:lnTo>
                    <a:lnTo>
                      <a:pt x="50914" y="2006"/>
                    </a:lnTo>
                    <a:lnTo>
                      <a:pt x="45594" y="2006"/>
                    </a:lnTo>
                    <a:lnTo>
                      <a:pt x="4559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5"/>
              <p:cNvSpPr/>
              <p:nvPr/>
            </p:nvSpPr>
            <p:spPr>
              <a:xfrm>
                <a:off x="3364200" y="4928000"/>
                <a:ext cx="5779800" cy="2154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14" name="Google Shape;214;p35"/>
          <p:cNvSpPr txBox="1"/>
          <p:nvPr>
            <p:ph idx="6" type="title"/>
          </p:nvPr>
        </p:nvSpPr>
        <p:spPr>
          <a:xfrm>
            <a:off x="2266675" y="3648325"/>
            <a:ext cx="899400" cy="60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15" name="Google Shape;215;p35"/>
          <p:cNvSpPr txBox="1"/>
          <p:nvPr>
            <p:ph idx="2" type="subTitle"/>
          </p:nvPr>
        </p:nvSpPr>
        <p:spPr>
          <a:xfrm>
            <a:off x="3093450" y="2044375"/>
            <a:ext cx="2115300" cy="78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Généralités sur </a:t>
            </a:r>
            <a:r>
              <a:rPr lang="en" sz="2000"/>
              <a:t>NVIDIA &amp; CUDA</a:t>
            </a:r>
            <a:endParaRPr sz="2000"/>
          </a:p>
        </p:txBody>
      </p:sp>
      <p:sp>
        <p:nvSpPr>
          <p:cNvPr id="216" name="Google Shape;216;p35"/>
          <p:cNvSpPr txBox="1"/>
          <p:nvPr>
            <p:ph idx="2" type="subTitle"/>
          </p:nvPr>
        </p:nvSpPr>
        <p:spPr>
          <a:xfrm>
            <a:off x="3093450" y="2914063"/>
            <a:ext cx="2001000" cy="78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Technologies Utilisées</a:t>
            </a:r>
            <a:endParaRPr sz="2000"/>
          </a:p>
        </p:txBody>
      </p:sp>
      <p:sp>
        <p:nvSpPr>
          <p:cNvPr id="217" name="Google Shape;217;p35"/>
          <p:cNvSpPr txBox="1"/>
          <p:nvPr>
            <p:ph idx="2" type="subTitle"/>
          </p:nvPr>
        </p:nvSpPr>
        <p:spPr>
          <a:xfrm>
            <a:off x="3093450" y="3727550"/>
            <a:ext cx="2001000" cy="78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Mise en Pratique du Projet:</a:t>
            </a:r>
            <a:endParaRPr sz="2000"/>
          </a:p>
        </p:txBody>
      </p:sp>
      <p:sp>
        <p:nvSpPr>
          <p:cNvPr id="218" name="Google Shape;218;p35"/>
          <p:cNvSpPr txBox="1"/>
          <p:nvPr>
            <p:ph idx="2" type="subTitle"/>
          </p:nvPr>
        </p:nvSpPr>
        <p:spPr>
          <a:xfrm>
            <a:off x="6492750" y="655375"/>
            <a:ext cx="2393100" cy="78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dk1"/>
                </a:solidFill>
              </a:rPr>
              <a:t>Preprocessing des Données</a:t>
            </a:r>
            <a:endParaRPr sz="2000">
              <a:solidFill>
                <a:schemeClr val="dk1"/>
              </a:solidFill>
            </a:endParaRPr>
          </a:p>
        </p:txBody>
      </p:sp>
      <p:sp>
        <p:nvSpPr>
          <p:cNvPr id="219" name="Google Shape;219;p35"/>
          <p:cNvSpPr txBox="1"/>
          <p:nvPr>
            <p:ph idx="3" type="title"/>
          </p:nvPr>
        </p:nvSpPr>
        <p:spPr>
          <a:xfrm>
            <a:off x="5665975" y="745675"/>
            <a:ext cx="899400" cy="60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05</a:t>
            </a:r>
            <a:endParaRPr>
              <a:solidFill>
                <a:schemeClr val="dk1"/>
              </a:solidFill>
            </a:endParaRPr>
          </a:p>
        </p:txBody>
      </p:sp>
      <p:sp>
        <p:nvSpPr>
          <p:cNvPr id="220" name="Google Shape;220;p35"/>
          <p:cNvSpPr txBox="1"/>
          <p:nvPr>
            <p:ph idx="6" type="title"/>
          </p:nvPr>
        </p:nvSpPr>
        <p:spPr>
          <a:xfrm>
            <a:off x="5665975" y="2400775"/>
            <a:ext cx="899400" cy="60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07</a:t>
            </a:r>
            <a:endParaRPr>
              <a:solidFill>
                <a:schemeClr val="dk1"/>
              </a:solidFill>
            </a:endParaRPr>
          </a:p>
        </p:txBody>
      </p:sp>
      <p:sp>
        <p:nvSpPr>
          <p:cNvPr id="221" name="Google Shape;221;p35"/>
          <p:cNvSpPr txBox="1"/>
          <p:nvPr>
            <p:ph idx="9" type="title"/>
          </p:nvPr>
        </p:nvSpPr>
        <p:spPr>
          <a:xfrm>
            <a:off x="5665975" y="1535425"/>
            <a:ext cx="899400" cy="60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06</a:t>
            </a:r>
            <a:endParaRPr>
              <a:solidFill>
                <a:schemeClr val="dk1"/>
              </a:solidFill>
            </a:endParaRPr>
          </a:p>
        </p:txBody>
      </p:sp>
      <p:sp>
        <p:nvSpPr>
          <p:cNvPr id="222" name="Google Shape;222;p35"/>
          <p:cNvSpPr txBox="1"/>
          <p:nvPr>
            <p:ph idx="6" type="title"/>
          </p:nvPr>
        </p:nvSpPr>
        <p:spPr>
          <a:xfrm>
            <a:off x="5665975" y="3371725"/>
            <a:ext cx="899400" cy="60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rPr>
              <a:t>08</a:t>
            </a:r>
            <a:endParaRPr>
              <a:solidFill>
                <a:schemeClr val="dk1"/>
              </a:solidFill>
            </a:endParaRPr>
          </a:p>
        </p:txBody>
      </p:sp>
      <p:sp>
        <p:nvSpPr>
          <p:cNvPr id="223" name="Google Shape;223;p35"/>
          <p:cNvSpPr txBox="1"/>
          <p:nvPr>
            <p:ph idx="2" type="subTitle"/>
          </p:nvPr>
        </p:nvSpPr>
        <p:spPr>
          <a:xfrm>
            <a:off x="6492750" y="1553725"/>
            <a:ext cx="2393100" cy="742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dk1"/>
                </a:solidFill>
              </a:rPr>
              <a:t>Création du Modèle RN</a:t>
            </a:r>
            <a:endParaRPr sz="2000">
              <a:solidFill>
                <a:schemeClr val="dk1"/>
              </a:solidFill>
            </a:endParaRPr>
          </a:p>
        </p:txBody>
      </p:sp>
      <p:sp>
        <p:nvSpPr>
          <p:cNvPr id="224" name="Google Shape;224;p35"/>
          <p:cNvSpPr txBox="1"/>
          <p:nvPr>
            <p:ph idx="2" type="subTitle"/>
          </p:nvPr>
        </p:nvSpPr>
        <p:spPr>
          <a:xfrm>
            <a:off x="6492750" y="2310475"/>
            <a:ext cx="2494200" cy="78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dk1"/>
                </a:solidFill>
              </a:rPr>
              <a:t>Optimisation avec PSO</a:t>
            </a:r>
            <a:endParaRPr sz="2000">
              <a:solidFill>
                <a:schemeClr val="dk1"/>
              </a:solidFill>
            </a:endParaRPr>
          </a:p>
        </p:txBody>
      </p:sp>
      <p:sp>
        <p:nvSpPr>
          <p:cNvPr id="225" name="Google Shape;225;p35"/>
          <p:cNvSpPr txBox="1"/>
          <p:nvPr>
            <p:ph idx="2" type="subTitle"/>
          </p:nvPr>
        </p:nvSpPr>
        <p:spPr>
          <a:xfrm>
            <a:off x="6492750" y="3114925"/>
            <a:ext cx="2494200" cy="112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solidFill>
                  <a:schemeClr val="dk1"/>
                </a:solidFill>
              </a:rPr>
              <a:t>Évaluation et Visualisation des Résultats</a:t>
            </a:r>
            <a:endParaRPr sz="2000">
              <a:solidFill>
                <a:schemeClr val="dk1"/>
              </a:solidFill>
            </a:endParaRPr>
          </a:p>
        </p:txBody>
      </p:sp>
      <p:sp>
        <p:nvSpPr>
          <p:cNvPr id="226" name="Google Shape;226;p35"/>
          <p:cNvSpPr txBox="1"/>
          <p:nvPr>
            <p:ph idx="6" type="title"/>
          </p:nvPr>
        </p:nvSpPr>
        <p:spPr>
          <a:xfrm>
            <a:off x="5665975" y="4252375"/>
            <a:ext cx="899400" cy="60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09</a:t>
            </a:r>
            <a:endParaRPr/>
          </a:p>
        </p:txBody>
      </p:sp>
      <p:sp>
        <p:nvSpPr>
          <p:cNvPr id="227" name="Google Shape;227;p35"/>
          <p:cNvSpPr txBox="1"/>
          <p:nvPr>
            <p:ph idx="2" type="subTitle"/>
          </p:nvPr>
        </p:nvSpPr>
        <p:spPr>
          <a:xfrm>
            <a:off x="6492750" y="4342675"/>
            <a:ext cx="2494200" cy="450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000"/>
              <a:t>Conclusion</a:t>
            </a:r>
            <a:endParaRPr sz="2000"/>
          </a:p>
        </p:txBody>
      </p:sp>
      <p:cxnSp>
        <p:nvCxnSpPr>
          <p:cNvPr id="228" name="Google Shape;228;p35"/>
          <p:cNvCxnSpPr>
            <a:stCxn id="217" idx="3"/>
            <a:endCxn id="219" idx="1"/>
          </p:cNvCxnSpPr>
          <p:nvPr/>
        </p:nvCxnSpPr>
        <p:spPr>
          <a:xfrm flipH="1" rot="10800000">
            <a:off x="5094450" y="1050200"/>
            <a:ext cx="571500" cy="3072300"/>
          </a:xfrm>
          <a:prstGeom prst="curvedConnector3">
            <a:avLst>
              <a:gd fmla="val 50002" name="adj1"/>
            </a:avLst>
          </a:prstGeom>
          <a:noFill/>
          <a:ln cap="flat" cmpd="sng" w="9525">
            <a:solidFill>
              <a:schemeClr val="dk2"/>
            </a:solidFill>
            <a:prstDash val="solid"/>
            <a:round/>
            <a:headEnd len="med" w="med" type="none"/>
            <a:tailEnd len="med" w="med" type="none"/>
          </a:ln>
        </p:spPr>
      </p:cxnSp>
      <p:cxnSp>
        <p:nvCxnSpPr>
          <p:cNvPr id="229" name="Google Shape;229;p35"/>
          <p:cNvCxnSpPr>
            <a:stCxn id="217" idx="3"/>
            <a:endCxn id="221" idx="1"/>
          </p:cNvCxnSpPr>
          <p:nvPr/>
        </p:nvCxnSpPr>
        <p:spPr>
          <a:xfrm flipH="1" rot="10800000">
            <a:off x="5094450" y="1840100"/>
            <a:ext cx="571500" cy="2282400"/>
          </a:xfrm>
          <a:prstGeom prst="curvedConnector3">
            <a:avLst>
              <a:gd fmla="val 50002" name="adj1"/>
            </a:avLst>
          </a:prstGeom>
          <a:noFill/>
          <a:ln cap="flat" cmpd="sng" w="9525">
            <a:solidFill>
              <a:schemeClr val="dk2"/>
            </a:solidFill>
            <a:prstDash val="solid"/>
            <a:round/>
            <a:headEnd len="med" w="med" type="none"/>
            <a:tailEnd len="med" w="med" type="none"/>
          </a:ln>
        </p:spPr>
      </p:cxnSp>
      <p:cxnSp>
        <p:nvCxnSpPr>
          <p:cNvPr id="230" name="Google Shape;230;p35"/>
          <p:cNvCxnSpPr>
            <a:stCxn id="217" idx="3"/>
            <a:endCxn id="220" idx="1"/>
          </p:cNvCxnSpPr>
          <p:nvPr/>
        </p:nvCxnSpPr>
        <p:spPr>
          <a:xfrm flipH="1" rot="10800000">
            <a:off x="5094450" y="2705300"/>
            <a:ext cx="571500" cy="1417200"/>
          </a:xfrm>
          <a:prstGeom prst="curvedConnector3">
            <a:avLst>
              <a:gd fmla="val 50002" name="adj1"/>
            </a:avLst>
          </a:prstGeom>
          <a:noFill/>
          <a:ln cap="flat" cmpd="sng" w="9525">
            <a:solidFill>
              <a:schemeClr val="dk2"/>
            </a:solidFill>
            <a:prstDash val="solid"/>
            <a:round/>
            <a:headEnd len="med" w="med" type="none"/>
            <a:tailEnd len="med" w="med" type="none"/>
          </a:ln>
        </p:spPr>
      </p:cxnSp>
      <p:cxnSp>
        <p:nvCxnSpPr>
          <p:cNvPr id="231" name="Google Shape;231;p35"/>
          <p:cNvCxnSpPr>
            <a:stCxn id="217" idx="3"/>
            <a:endCxn id="222" idx="1"/>
          </p:cNvCxnSpPr>
          <p:nvPr/>
        </p:nvCxnSpPr>
        <p:spPr>
          <a:xfrm flipH="1" rot="10800000">
            <a:off x="5094450" y="3676400"/>
            <a:ext cx="571500" cy="446100"/>
          </a:xfrm>
          <a:prstGeom prst="curvedConnector3">
            <a:avLst>
              <a:gd fmla="val 50002"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53"/>
          <p:cNvSpPr txBox="1"/>
          <p:nvPr>
            <p:ph type="title"/>
          </p:nvPr>
        </p:nvSpPr>
        <p:spPr>
          <a:xfrm>
            <a:off x="361050" y="140225"/>
            <a:ext cx="842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Preprocessing des Données: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22" name="Google Shape;422;p53"/>
          <p:cNvSpPr txBox="1"/>
          <p:nvPr/>
        </p:nvSpPr>
        <p:spPr>
          <a:xfrm>
            <a:off x="188850" y="919025"/>
            <a:ext cx="459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abin"/>
                <a:ea typeface="Cabin"/>
                <a:cs typeface="Cabin"/>
                <a:sym typeface="Cabin"/>
              </a:rPr>
              <a:t>CORRELATION:</a:t>
            </a:r>
            <a:endParaRPr b="1" sz="1600">
              <a:solidFill>
                <a:schemeClr val="dk1"/>
              </a:solidFill>
              <a:latin typeface="Cabin"/>
              <a:ea typeface="Cabin"/>
              <a:cs typeface="Cabin"/>
              <a:sym typeface="Cabin"/>
            </a:endParaRPr>
          </a:p>
        </p:txBody>
      </p:sp>
      <p:pic>
        <p:nvPicPr>
          <p:cNvPr id="423" name="Google Shape;423;p53"/>
          <p:cNvPicPr preferRelativeResize="0"/>
          <p:nvPr/>
        </p:nvPicPr>
        <p:blipFill>
          <a:blip r:embed="rId3">
            <a:alphaModFix/>
          </a:blip>
          <a:stretch>
            <a:fillRect/>
          </a:stretch>
        </p:blipFill>
        <p:spPr>
          <a:xfrm>
            <a:off x="1097900" y="1350125"/>
            <a:ext cx="6948199" cy="3488575"/>
          </a:xfrm>
          <a:prstGeom prst="rect">
            <a:avLst/>
          </a:prstGeom>
          <a:noFill/>
          <a:ln>
            <a:noFill/>
          </a:ln>
        </p:spPr>
      </p:pic>
      <p:sp>
        <p:nvSpPr>
          <p:cNvPr id="424" name="Google Shape;424;p53"/>
          <p:cNvSpPr/>
          <p:nvPr/>
        </p:nvSpPr>
        <p:spPr>
          <a:xfrm>
            <a:off x="6480225" y="1511075"/>
            <a:ext cx="726600" cy="508500"/>
          </a:xfrm>
          <a:prstGeom prst="rect">
            <a:avLst/>
          </a:prstGeom>
          <a:solidFill>
            <a:srgbClr val="E1E7EC">
              <a:alpha val="0"/>
            </a:srgbClr>
          </a:solidFill>
          <a:ln cap="flat" cmpd="sng" w="28575">
            <a:solidFill>
              <a:srgbClr val="88179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Medium"/>
              <a:ea typeface="Albert Sans Medium"/>
              <a:cs typeface="Albert Sans Medium"/>
              <a:sym typeface="Albert Sans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4"/>
          <p:cNvSpPr txBox="1"/>
          <p:nvPr>
            <p:ph type="title"/>
          </p:nvPr>
        </p:nvSpPr>
        <p:spPr>
          <a:xfrm>
            <a:off x="361050" y="140225"/>
            <a:ext cx="842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Preprocessing des Données: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30" name="Google Shape;430;p54"/>
          <p:cNvSpPr txBox="1"/>
          <p:nvPr/>
        </p:nvSpPr>
        <p:spPr>
          <a:xfrm>
            <a:off x="188850" y="919025"/>
            <a:ext cx="459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abin"/>
                <a:ea typeface="Cabin"/>
                <a:cs typeface="Cabin"/>
                <a:sym typeface="Cabin"/>
              </a:rPr>
              <a:t>CORRELATION:</a:t>
            </a:r>
            <a:endParaRPr b="1" sz="1600">
              <a:solidFill>
                <a:schemeClr val="dk1"/>
              </a:solidFill>
              <a:latin typeface="Cabin"/>
              <a:ea typeface="Cabin"/>
              <a:cs typeface="Cabin"/>
              <a:sym typeface="Cabin"/>
            </a:endParaRPr>
          </a:p>
        </p:txBody>
      </p:sp>
      <p:pic>
        <p:nvPicPr>
          <p:cNvPr id="431" name="Google Shape;431;p54"/>
          <p:cNvPicPr preferRelativeResize="0"/>
          <p:nvPr/>
        </p:nvPicPr>
        <p:blipFill>
          <a:blip r:embed="rId3">
            <a:alphaModFix/>
          </a:blip>
          <a:stretch>
            <a:fillRect/>
          </a:stretch>
        </p:blipFill>
        <p:spPr>
          <a:xfrm>
            <a:off x="1434200" y="1350125"/>
            <a:ext cx="6275608" cy="3488575"/>
          </a:xfrm>
          <a:prstGeom prst="rect">
            <a:avLst/>
          </a:prstGeom>
          <a:noFill/>
          <a:ln>
            <a:noFill/>
          </a:ln>
        </p:spPr>
      </p:pic>
      <p:sp>
        <p:nvSpPr>
          <p:cNvPr id="432" name="Google Shape;432;p54"/>
          <p:cNvSpPr/>
          <p:nvPr/>
        </p:nvSpPr>
        <p:spPr>
          <a:xfrm>
            <a:off x="6204175" y="1990575"/>
            <a:ext cx="973500" cy="1569300"/>
          </a:xfrm>
          <a:prstGeom prst="rect">
            <a:avLst/>
          </a:prstGeom>
          <a:solidFill>
            <a:srgbClr val="E1E7EC">
              <a:alpha val="0"/>
            </a:srgbClr>
          </a:solidFill>
          <a:ln cap="flat" cmpd="sng" w="28575">
            <a:solidFill>
              <a:srgbClr val="88179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Medium"/>
              <a:ea typeface="Albert Sans Medium"/>
              <a:cs typeface="Albert Sans Medium"/>
              <a:sym typeface="Albert Sans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5"/>
          <p:cNvSpPr txBox="1"/>
          <p:nvPr>
            <p:ph type="title"/>
          </p:nvPr>
        </p:nvSpPr>
        <p:spPr>
          <a:xfrm>
            <a:off x="361050" y="140225"/>
            <a:ext cx="842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Preprocessing des Données: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38" name="Google Shape;438;p55"/>
          <p:cNvSpPr txBox="1"/>
          <p:nvPr/>
        </p:nvSpPr>
        <p:spPr>
          <a:xfrm>
            <a:off x="188850" y="919025"/>
            <a:ext cx="459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abin"/>
                <a:ea typeface="Cabin"/>
                <a:cs typeface="Cabin"/>
                <a:sym typeface="Cabin"/>
              </a:rPr>
              <a:t>CORRELATION:</a:t>
            </a:r>
            <a:endParaRPr b="1" sz="1600">
              <a:solidFill>
                <a:schemeClr val="dk1"/>
              </a:solidFill>
              <a:latin typeface="Cabin"/>
              <a:ea typeface="Cabin"/>
              <a:cs typeface="Cabin"/>
              <a:sym typeface="Cabin"/>
            </a:endParaRPr>
          </a:p>
        </p:txBody>
      </p:sp>
      <p:pic>
        <p:nvPicPr>
          <p:cNvPr id="439" name="Google Shape;439;p55"/>
          <p:cNvPicPr preferRelativeResize="0"/>
          <p:nvPr/>
        </p:nvPicPr>
        <p:blipFill>
          <a:blip r:embed="rId3">
            <a:alphaModFix/>
          </a:blip>
          <a:stretch>
            <a:fillRect/>
          </a:stretch>
        </p:blipFill>
        <p:spPr>
          <a:xfrm>
            <a:off x="1141325" y="1350125"/>
            <a:ext cx="6861347" cy="3488575"/>
          </a:xfrm>
          <a:prstGeom prst="rect">
            <a:avLst/>
          </a:prstGeom>
          <a:noFill/>
          <a:ln>
            <a:noFill/>
          </a:ln>
        </p:spPr>
      </p:pic>
      <p:sp>
        <p:nvSpPr>
          <p:cNvPr id="440" name="Google Shape;440;p55"/>
          <p:cNvSpPr/>
          <p:nvPr/>
        </p:nvSpPr>
        <p:spPr>
          <a:xfrm>
            <a:off x="6015275" y="1612800"/>
            <a:ext cx="1336500" cy="2106600"/>
          </a:xfrm>
          <a:prstGeom prst="rect">
            <a:avLst/>
          </a:prstGeom>
          <a:solidFill>
            <a:srgbClr val="E1E7EC">
              <a:alpha val="0"/>
            </a:srgbClr>
          </a:solidFill>
          <a:ln cap="flat" cmpd="sng" w="28575">
            <a:solidFill>
              <a:srgbClr val="88179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Medium"/>
              <a:ea typeface="Albert Sans Medium"/>
              <a:cs typeface="Albert Sans Medium"/>
              <a:sym typeface="Albert Sans Medium"/>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6"/>
          <p:cNvSpPr txBox="1"/>
          <p:nvPr>
            <p:ph type="title"/>
          </p:nvPr>
        </p:nvSpPr>
        <p:spPr>
          <a:xfrm>
            <a:off x="361050" y="140225"/>
            <a:ext cx="842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Preprocessing des Données: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46" name="Google Shape;446;p56"/>
          <p:cNvSpPr txBox="1"/>
          <p:nvPr/>
        </p:nvSpPr>
        <p:spPr>
          <a:xfrm>
            <a:off x="188850" y="919025"/>
            <a:ext cx="459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abin"/>
                <a:ea typeface="Cabin"/>
                <a:cs typeface="Cabin"/>
                <a:sym typeface="Cabin"/>
              </a:rPr>
              <a:t>CORRELATION:</a:t>
            </a:r>
            <a:endParaRPr b="1" sz="1600">
              <a:solidFill>
                <a:schemeClr val="dk1"/>
              </a:solidFill>
              <a:latin typeface="Cabin"/>
              <a:ea typeface="Cabin"/>
              <a:cs typeface="Cabin"/>
              <a:sym typeface="Cabin"/>
            </a:endParaRPr>
          </a:p>
        </p:txBody>
      </p:sp>
      <p:pic>
        <p:nvPicPr>
          <p:cNvPr id="447" name="Google Shape;447;p56"/>
          <p:cNvPicPr preferRelativeResize="0"/>
          <p:nvPr/>
        </p:nvPicPr>
        <p:blipFill>
          <a:blip r:embed="rId3">
            <a:alphaModFix/>
          </a:blip>
          <a:stretch>
            <a:fillRect/>
          </a:stretch>
        </p:blipFill>
        <p:spPr>
          <a:xfrm>
            <a:off x="1097900" y="1350125"/>
            <a:ext cx="6948199" cy="3488575"/>
          </a:xfrm>
          <a:prstGeom prst="rect">
            <a:avLst/>
          </a:prstGeom>
          <a:noFill/>
          <a:ln>
            <a:noFill/>
          </a:ln>
        </p:spPr>
      </p:pic>
      <p:sp>
        <p:nvSpPr>
          <p:cNvPr id="448" name="Google Shape;448;p56"/>
          <p:cNvSpPr/>
          <p:nvPr/>
        </p:nvSpPr>
        <p:spPr>
          <a:xfrm>
            <a:off x="6015275" y="1511075"/>
            <a:ext cx="1220400" cy="2193900"/>
          </a:xfrm>
          <a:prstGeom prst="rect">
            <a:avLst/>
          </a:prstGeom>
          <a:solidFill>
            <a:srgbClr val="E1E7EC">
              <a:alpha val="0"/>
            </a:srgbClr>
          </a:solidFill>
          <a:ln cap="flat" cmpd="sng" w="28575">
            <a:solidFill>
              <a:srgbClr val="88179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Medium"/>
              <a:ea typeface="Albert Sans Medium"/>
              <a:cs typeface="Albert Sans Medium"/>
              <a:sym typeface="Albert Sans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7"/>
          <p:cNvSpPr txBox="1"/>
          <p:nvPr>
            <p:ph type="title"/>
          </p:nvPr>
        </p:nvSpPr>
        <p:spPr>
          <a:xfrm>
            <a:off x="361050" y="140225"/>
            <a:ext cx="842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Preprocessing des Données: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54" name="Google Shape;454;p57"/>
          <p:cNvSpPr txBox="1"/>
          <p:nvPr/>
        </p:nvSpPr>
        <p:spPr>
          <a:xfrm>
            <a:off x="188850" y="919025"/>
            <a:ext cx="459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abin"/>
                <a:ea typeface="Cabin"/>
                <a:cs typeface="Cabin"/>
                <a:sym typeface="Cabin"/>
              </a:rPr>
              <a:t>CORRELATION:</a:t>
            </a:r>
            <a:endParaRPr b="1" sz="1600">
              <a:solidFill>
                <a:schemeClr val="dk1"/>
              </a:solidFill>
              <a:latin typeface="Cabin"/>
              <a:ea typeface="Cabin"/>
              <a:cs typeface="Cabin"/>
              <a:sym typeface="Cabin"/>
            </a:endParaRPr>
          </a:p>
        </p:txBody>
      </p:sp>
      <p:pic>
        <p:nvPicPr>
          <p:cNvPr id="455" name="Google Shape;455;p57"/>
          <p:cNvPicPr preferRelativeResize="0"/>
          <p:nvPr/>
        </p:nvPicPr>
        <p:blipFill>
          <a:blip r:embed="rId3">
            <a:alphaModFix/>
          </a:blip>
          <a:stretch>
            <a:fillRect/>
          </a:stretch>
        </p:blipFill>
        <p:spPr>
          <a:xfrm>
            <a:off x="1234038" y="1350125"/>
            <a:ext cx="6675927" cy="3488575"/>
          </a:xfrm>
          <a:prstGeom prst="rect">
            <a:avLst/>
          </a:prstGeom>
          <a:noFill/>
          <a:ln>
            <a:noFill/>
          </a:ln>
        </p:spPr>
      </p:pic>
      <p:sp>
        <p:nvSpPr>
          <p:cNvPr id="456" name="Google Shape;456;p57"/>
          <p:cNvSpPr/>
          <p:nvPr/>
        </p:nvSpPr>
        <p:spPr>
          <a:xfrm>
            <a:off x="5622975" y="1525625"/>
            <a:ext cx="1612800" cy="1903500"/>
          </a:xfrm>
          <a:prstGeom prst="rect">
            <a:avLst/>
          </a:prstGeom>
          <a:solidFill>
            <a:srgbClr val="E1E7EC">
              <a:alpha val="0"/>
            </a:srgbClr>
          </a:solidFill>
          <a:ln cap="flat" cmpd="sng" w="28575">
            <a:solidFill>
              <a:srgbClr val="88179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Medium"/>
              <a:ea typeface="Albert Sans Medium"/>
              <a:cs typeface="Albert Sans Medium"/>
              <a:sym typeface="Albert Sans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58"/>
          <p:cNvSpPr txBox="1"/>
          <p:nvPr>
            <p:ph type="title"/>
          </p:nvPr>
        </p:nvSpPr>
        <p:spPr>
          <a:xfrm>
            <a:off x="361050" y="140225"/>
            <a:ext cx="842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Preprocessing des Données: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62" name="Google Shape;462;p58"/>
          <p:cNvSpPr txBox="1"/>
          <p:nvPr/>
        </p:nvSpPr>
        <p:spPr>
          <a:xfrm>
            <a:off x="188850" y="919025"/>
            <a:ext cx="459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abin"/>
                <a:ea typeface="Cabin"/>
                <a:cs typeface="Cabin"/>
                <a:sym typeface="Cabin"/>
              </a:rPr>
              <a:t>FEATURE SELECTION :</a:t>
            </a:r>
            <a:endParaRPr b="1" sz="1600">
              <a:solidFill>
                <a:schemeClr val="dk1"/>
              </a:solidFill>
              <a:latin typeface="Cabin"/>
              <a:ea typeface="Cabin"/>
              <a:cs typeface="Cabin"/>
              <a:sym typeface="Cabin"/>
            </a:endParaRPr>
          </a:p>
        </p:txBody>
      </p:sp>
      <p:pic>
        <p:nvPicPr>
          <p:cNvPr id="463" name="Google Shape;463;p58"/>
          <p:cNvPicPr preferRelativeResize="0"/>
          <p:nvPr/>
        </p:nvPicPr>
        <p:blipFill rotWithShape="1">
          <a:blip r:embed="rId3">
            <a:alphaModFix/>
          </a:blip>
          <a:srcRect b="0" l="9546" r="7369" t="0"/>
          <a:stretch/>
        </p:blipFill>
        <p:spPr>
          <a:xfrm>
            <a:off x="4100175" y="1212625"/>
            <a:ext cx="4833950" cy="3488574"/>
          </a:xfrm>
          <a:prstGeom prst="rect">
            <a:avLst/>
          </a:prstGeom>
          <a:noFill/>
          <a:ln>
            <a:noFill/>
          </a:ln>
        </p:spPr>
      </p:pic>
      <p:sp>
        <p:nvSpPr>
          <p:cNvPr id="464" name="Google Shape;464;p58"/>
          <p:cNvSpPr txBox="1"/>
          <p:nvPr/>
        </p:nvSpPr>
        <p:spPr>
          <a:xfrm>
            <a:off x="131450" y="1261325"/>
            <a:ext cx="3849600" cy="2495100"/>
          </a:xfrm>
          <a:prstGeom prst="rect">
            <a:avLst/>
          </a:prstGeom>
          <a:noFill/>
          <a:ln>
            <a:noFill/>
          </a:ln>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b="1" lang="en" sz="1600">
                <a:solidFill>
                  <a:schemeClr val="dk2"/>
                </a:solidFill>
                <a:latin typeface="Cabin"/>
                <a:ea typeface="Cabin"/>
                <a:cs typeface="Cabin"/>
                <a:sym typeface="Cabin"/>
              </a:rPr>
              <a:t>En se basant sur les matrices de corrélation, on peut faire une sélection de caractéristiques selon leurs corrélation avec la cible, en éliminant celles qui sont moins importantes ou redondantes.</a:t>
            </a:r>
            <a:endParaRPr b="1" sz="1600">
              <a:solidFill>
                <a:schemeClr val="dk2"/>
              </a:solidFill>
              <a:latin typeface="Cabin"/>
              <a:ea typeface="Cabin"/>
              <a:cs typeface="Cabin"/>
              <a:sym typeface="Cabin"/>
            </a:endParaRPr>
          </a:p>
          <a:p>
            <a:pPr indent="0" lvl="0" marL="0" marR="0" rtl="0" algn="ctr">
              <a:lnSpc>
                <a:spcPct val="100000"/>
              </a:lnSpc>
              <a:spcBef>
                <a:spcPts val="0"/>
              </a:spcBef>
              <a:spcAft>
                <a:spcPts val="0"/>
              </a:spcAft>
              <a:buNone/>
            </a:pPr>
            <a:r>
              <a:t/>
            </a:r>
            <a:endParaRPr b="1" sz="1600">
              <a:solidFill>
                <a:schemeClr val="dk2"/>
              </a:solidFill>
              <a:latin typeface="Cabin"/>
              <a:ea typeface="Cabin"/>
              <a:cs typeface="Cabin"/>
              <a:sym typeface="Cabi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9"/>
          <p:cNvSpPr txBox="1"/>
          <p:nvPr>
            <p:ph type="title"/>
          </p:nvPr>
        </p:nvSpPr>
        <p:spPr>
          <a:xfrm>
            <a:off x="361050" y="140225"/>
            <a:ext cx="842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Preprocessing des Données: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70" name="Google Shape;470;p59"/>
          <p:cNvSpPr txBox="1"/>
          <p:nvPr/>
        </p:nvSpPr>
        <p:spPr>
          <a:xfrm>
            <a:off x="188850" y="919025"/>
            <a:ext cx="459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abin"/>
                <a:ea typeface="Cabin"/>
                <a:cs typeface="Cabin"/>
                <a:sym typeface="Cabin"/>
              </a:rPr>
              <a:t>DATA SPLITTING ET NORMALISATION :</a:t>
            </a:r>
            <a:endParaRPr b="1" sz="1600">
              <a:solidFill>
                <a:schemeClr val="dk1"/>
              </a:solidFill>
              <a:latin typeface="Cabin"/>
              <a:ea typeface="Cabin"/>
              <a:cs typeface="Cabin"/>
              <a:sym typeface="Cabin"/>
            </a:endParaRPr>
          </a:p>
        </p:txBody>
      </p:sp>
      <p:sp>
        <p:nvSpPr>
          <p:cNvPr id="471" name="Google Shape;471;p59"/>
          <p:cNvSpPr txBox="1"/>
          <p:nvPr/>
        </p:nvSpPr>
        <p:spPr>
          <a:xfrm>
            <a:off x="1390000" y="2229550"/>
            <a:ext cx="1785300" cy="53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Cabin"/>
                <a:ea typeface="Cabin"/>
                <a:cs typeface="Cabin"/>
                <a:sym typeface="Cabin"/>
              </a:rPr>
              <a:t>Entraînement</a:t>
            </a:r>
            <a:endParaRPr b="1" sz="1600">
              <a:solidFill>
                <a:schemeClr val="dk2"/>
              </a:solidFill>
              <a:latin typeface="Cabin"/>
              <a:ea typeface="Cabin"/>
              <a:cs typeface="Cabin"/>
              <a:sym typeface="Cabin"/>
            </a:endParaRPr>
          </a:p>
        </p:txBody>
      </p:sp>
      <p:sp>
        <p:nvSpPr>
          <p:cNvPr id="472" name="Google Shape;472;p59"/>
          <p:cNvSpPr txBox="1"/>
          <p:nvPr/>
        </p:nvSpPr>
        <p:spPr>
          <a:xfrm>
            <a:off x="3679400" y="2339275"/>
            <a:ext cx="17853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Cabin"/>
                <a:ea typeface="Cabin"/>
                <a:cs typeface="Cabin"/>
                <a:sym typeface="Cabin"/>
              </a:rPr>
              <a:t>Validation</a:t>
            </a:r>
            <a:endParaRPr b="1" sz="1600">
              <a:solidFill>
                <a:schemeClr val="dk2"/>
              </a:solidFill>
              <a:latin typeface="Cabin"/>
              <a:ea typeface="Cabin"/>
              <a:cs typeface="Cabin"/>
              <a:sym typeface="Cabin"/>
            </a:endParaRPr>
          </a:p>
          <a:p>
            <a:pPr indent="0" lvl="0" marL="0" rtl="0" algn="ctr">
              <a:spcBef>
                <a:spcPts val="0"/>
              </a:spcBef>
              <a:spcAft>
                <a:spcPts val="0"/>
              </a:spcAft>
              <a:buNone/>
            </a:pPr>
            <a:r>
              <a:t/>
            </a:r>
            <a:endParaRPr b="1" sz="1600">
              <a:solidFill>
                <a:schemeClr val="dk2"/>
              </a:solidFill>
              <a:latin typeface="Cabin"/>
              <a:ea typeface="Cabin"/>
              <a:cs typeface="Cabin"/>
              <a:sym typeface="Cabin"/>
            </a:endParaRPr>
          </a:p>
        </p:txBody>
      </p:sp>
      <p:sp>
        <p:nvSpPr>
          <p:cNvPr id="473" name="Google Shape;473;p59"/>
          <p:cNvSpPr txBox="1"/>
          <p:nvPr/>
        </p:nvSpPr>
        <p:spPr>
          <a:xfrm>
            <a:off x="5968700" y="2229550"/>
            <a:ext cx="1785300" cy="792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Cabin"/>
                <a:ea typeface="Cabin"/>
                <a:cs typeface="Cabin"/>
                <a:sym typeface="Cabin"/>
              </a:rPr>
              <a:t>Test</a:t>
            </a:r>
            <a:endParaRPr b="1" sz="1600">
              <a:solidFill>
                <a:schemeClr val="dk2"/>
              </a:solidFill>
              <a:latin typeface="Cabin"/>
              <a:ea typeface="Cabin"/>
              <a:cs typeface="Cabin"/>
              <a:sym typeface="Cabin"/>
            </a:endParaRPr>
          </a:p>
          <a:p>
            <a:pPr indent="0" lvl="0" marL="0" rtl="0" algn="ctr">
              <a:spcBef>
                <a:spcPts val="0"/>
              </a:spcBef>
              <a:spcAft>
                <a:spcPts val="0"/>
              </a:spcAft>
              <a:buNone/>
            </a:pPr>
            <a:r>
              <a:t/>
            </a:r>
            <a:endParaRPr b="1" sz="1600">
              <a:solidFill>
                <a:schemeClr val="dk2"/>
              </a:solidFill>
              <a:latin typeface="Cabin"/>
              <a:ea typeface="Cabin"/>
              <a:cs typeface="Cabin"/>
              <a:sym typeface="Cabin"/>
            </a:endParaRPr>
          </a:p>
        </p:txBody>
      </p:sp>
      <p:cxnSp>
        <p:nvCxnSpPr>
          <p:cNvPr id="474" name="Google Shape;474;p59"/>
          <p:cNvCxnSpPr>
            <a:endCxn id="471" idx="0"/>
          </p:cNvCxnSpPr>
          <p:nvPr/>
        </p:nvCxnSpPr>
        <p:spPr>
          <a:xfrm flipH="1">
            <a:off x="2282650" y="1838650"/>
            <a:ext cx="2289600" cy="390900"/>
          </a:xfrm>
          <a:prstGeom prst="bentConnector2">
            <a:avLst/>
          </a:prstGeom>
          <a:noFill/>
          <a:ln cap="flat" cmpd="sng" w="28575">
            <a:solidFill>
              <a:schemeClr val="dk1"/>
            </a:solidFill>
            <a:prstDash val="solid"/>
            <a:round/>
            <a:headEnd len="med" w="med" type="none"/>
            <a:tailEnd len="med" w="med" type="none"/>
          </a:ln>
        </p:spPr>
      </p:cxnSp>
      <p:cxnSp>
        <p:nvCxnSpPr>
          <p:cNvPr id="475" name="Google Shape;475;p59"/>
          <p:cNvCxnSpPr>
            <a:endCxn id="473" idx="0"/>
          </p:cNvCxnSpPr>
          <p:nvPr/>
        </p:nvCxnSpPr>
        <p:spPr>
          <a:xfrm>
            <a:off x="4571750" y="1838650"/>
            <a:ext cx="2289600" cy="390900"/>
          </a:xfrm>
          <a:prstGeom prst="bentConnector2">
            <a:avLst/>
          </a:prstGeom>
          <a:noFill/>
          <a:ln cap="flat" cmpd="sng" w="28575">
            <a:solidFill>
              <a:schemeClr val="dk1"/>
            </a:solidFill>
            <a:prstDash val="solid"/>
            <a:round/>
            <a:headEnd len="med" w="med" type="none"/>
            <a:tailEnd len="med" w="med" type="none"/>
          </a:ln>
        </p:spPr>
      </p:cxnSp>
      <p:cxnSp>
        <p:nvCxnSpPr>
          <p:cNvPr id="476" name="Google Shape;476;p59"/>
          <p:cNvCxnSpPr>
            <a:stCxn id="477" idx="2"/>
            <a:endCxn id="472" idx="0"/>
          </p:cNvCxnSpPr>
          <p:nvPr/>
        </p:nvCxnSpPr>
        <p:spPr>
          <a:xfrm>
            <a:off x="4572000" y="1838653"/>
            <a:ext cx="0" cy="500700"/>
          </a:xfrm>
          <a:prstGeom prst="straightConnector1">
            <a:avLst/>
          </a:prstGeom>
          <a:noFill/>
          <a:ln cap="flat" cmpd="sng" w="28575">
            <a:solidFill>
              <a:schemeClr val="dk1"/>
            </a:solidFill>
            <a:prstDash val="solid"/>
            <a:round/>
            <a:headEnd len="med" w="med" type="none"/>
            <a:tailEnd len="med" w="med" type="none"/>
          </a:ln>
        </p:spPr>
      </p:cxnSp>
      <p:sp>
        <p:nvSpPr>
          <p:cNvPr id="477" name="Google Shape;477;p59"/>
          <p:cNvSpPr txBox="1"/>
          <p:nvPr/>
        </p:nvSpPr>
        <p:spPr>
          <a:xfrm>
            <a:off x="3679350" y="1407553"/>
            <a:ext cx="1785300" cy="43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2"/>
                </a:solidFill>
                <a:latin typeface="Cabin"/>
                <a:ea typeface="Cabin"/>
                <a:cs typeface="Cabin"/>
                <a:sym typeface="Cabin"/>
              </a:rPr>
              <a:t>DATABASE</a:t>
            </a:r>
            <a:endParaRPr b="1" sz="1600">
              <a:solidFill>
                <a:schemeClr val="dk2"/>
              </a:solidFill>
              <a:latin typeface="Cabin"/>
              <a:ea typeface="Cabin"/>
              <a:cs typeface="Cabin"/>
              <a:sym typeface="Cabin"/>
            </a:endParaRPr>
          </a:p>
        </p:txBody>
      </p:sp>
      <p:pic>
        <p:nvPicPr>
          <p:cNvPr id="478" name="Google Shape;478;p59"/>
          <p:cNvPicPr preferRelativeResize="0"/>
          <p:nvPr/>
        </p:nvPicPr>
        <p:blipFill>
          <a:blip r:embed="rId3">
            <a:alphaModFix/>
          </a:blip>
          <a:stretch>
            <a:fillRect/>
          </a:stretch>
        </p:blipFill>
        <p:spPr>
          <a:xfrm>
            <a:off x="1047800" y="3174550"/>
            <a:ext cx="7048500" cy="1504950"/>
          </a:xfrm>
          <a:prstGeom prst="rect">
            <a:avLst/>
          </a:prstGeom>
          <a:noFill/>
          <a:ln>
            <a:noFill/>
          </a:ln>
        </p:spPr>
      </p:pic>
      <p:sp>
        <p:nvSpPr>
          <p:cNvPr id="479" name="Google Shape;479;p59"/>
          <p:cNvSpPr/>
          <p:nvPr/>
        </p:nvSpPr>
        <p:spPr>
          <a:xfrm>
            <a:off x="1104250" y="3240125"/>
            <a:ext cx="2905800" cy="431100"/>
          </a:xfrm>
          <a:prstGeom prst="rect">
            <a:avLst/>
          </a:prstGeom>
          <a:solidFill>
            <a:srgbClr val="E1E7EC">
              <a:alpha val="0"/>
            </a:srgbClr>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lbert Sans Medium"/>
              <a:ea typeface="Albert Sans Medium"/>
              <a:cs typeface="Albert Sans Medium"/>
              <a:sym typeface="Albert Sans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0"/>
          <p:cNvSpPr txBox="1"/>
          <p:nvPr>
            <p:ph type="title"/>
          </p:nvPr>
        </p:nvSpPr>
        <p:spPr>
          <a:xfrm>
            <a:off x="361050" y="140225"/>
            <a:ext cx="8421900" cy="12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CRÉATION DU MODÈLE DE RÉSEAU DE NEURONES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485" name="Google Shape;485;p60"/>
          <p:cNvPicPr preferRelativeResize="0"/>
          <p:nvPr/>
        </p:nvPicPr>
        <p:blipFill>
          <a:blip r:embed="rId3">
            <a:alphaModFix/>
          </a:blip>
          <a:stretch>
            <a:fillRect/>
          </a:stretch>
        </p:blipFill>
        <p:spPr>
          <a:xfrm>
            <a:off x="966775" y="2403375"/>
            <a:ext cx="7210425" cy="2324100"/>
          </a:xfrm>
          <a:prstGeom prst="rect">
            <a:avLst/>
          </a:prstGeom>
          <a:noFill/>
          <a:ln>
            <a:noFill/>
          </a:ln>
        </p:spPr>
      </p:pic>
      <p:sp>
        <p:nvSpPr>
          <p:cNvPr id="486" name="Google Shape;486;p60"/>
          <p:cNvSpPr txBox="1"/>
          <p:nvPr/>
        </p:nvSpPr>
        <p:spPr>
          <a:xfrm>
            <a:off x="361050" y="1350125"/>
            <a:ext cx="459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abin"/>
                <a:ea typeface="Cabin"/>
                <a:cs typeface="Cabin"/>
                <a:sym typeface="Cabin"/>
              </a:rPr>
              <a:t>Définition et initialisation du modèle :</a:t>
            </a:r>
            <a:endParaRPr b="1" sz="1600">
              <a:solidFill>
                <a:schemeClr val="dk1"/>
              </a:solidFill>
              <a:latin typeface="Cabin"/>
              <a:ea typeface="Cabin"/>
              <a:cs typeface="Cabin"/>
              <a:sym typeface="Cabin"/>
            </a:endParaRPr>
          </a:p>
        </p:txBody>
      </p:sp>
      <p:sp>
        <p:nvSpPr>
          <p:cNvPr id="487" name="Google Shape;487;p60"/>
          <p:cNvSpPr txBox="1"/>
          <p:nvPr/>
        </p:nvSpPr>
        <p:spPr>
          <a:xfrm>
            <a:off x="361050" y="1784500"/>
            <a:ext cx="8322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bin SemiBold"/>
                <a:ea typeface="Cabin SemiBold"/>
                <a:cs typeface="Cabin SemiBold"/>
                <a:sym typeface="Cabin SemiBold"/>
              </a:rPr>
              <a:t>Cette section définit un modèle de réseau neuronal et </a:t>
            </a:r>
            <a:r>
              <a:rPr lang="en">
                <a:solidFill>
                  <a:schemeClr val="dk1"/>
                </a:solidFill>
                <a:latin typeface="Cabin SemiBold"/>
                <a:ea typeface="Cabin SemiBold"/>
                <a:cs typeface="Cabin SemiBold"/>
                <a:sym typeface="Cabin SemiBold"/>
              </a:rPr>
              <a:t>l'initialiser</a:t>
            </a:r>
            <a:r>
              <a:rPr lang="en">
                <a:solidFill>
                  <a:schemeClr val="dk1"/>
                </a:solidFill>
                <a:latin typeface="Cabin SemiBold"/>
                <a:ea typeface="Cabin SemiBold"/>
                <a:cs typeface="Cabin SemiBold"/>
                <a:sym typeface="Cabin SemiBold"/>
              </a:rPr>
              <a:t>. Elle vérifie également la disponibilité de CUDA et déplace le modèle vers CUDA si possible.</a:t>
            </a:r>
            <a:endParaRPr>
              <a:solidFill>
                <a:schemeClr val="dk1"/>
              </a:solidFill>
              <a:latin typeface="Cabin SemiBold"/>
              <a:ea typeface="Cabin SemiBold"/>
              <a:cs typeface="Cabin SemiBold"/>
              <a:sym typeface="Cabin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1"/>
          <p:cNvSpPr txBox="1"/>
          <p:nvPr>
            <p:ph type="title"/>
          </p:nvPr>
        </p:nvSpPr>
        <p:spPr>
          <a:xfrm>
            <a:off x="361050" y="140225"/>
            <a:ext cx="8421900" cy="12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CRÉATION DU MODÈLE DE RÉSEAU DE NEURONES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93" name="Google Shape;493;p61"/>
          <p:cNvSpPr txBox="1"/>
          <p:nvPr/>
        </p:nvSpPr>
        <p:spPr>
          <a:xfrm>
            <a:off x="361050" y="1350125"/>
            <a:ext cx="459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abin"/>
                <a:ea typeface="Cabin"/>
                <a:cs typeface="Cabin"/>
                <a:sym typeface="Cabin"/>
              </a:rPr>
              <a:t>Fonction objective :</a:t>
            </a:r>
            <a:endParaRPr b="1" sz="1600">
              <a:solidFill>
                <a:schemeClr val="dk1"/>
              </a:solidFill>
              <a:latin typeface="Cabin"/>
              <a:ea typeface="Cabin"/>
              <a:cs typeface="Cabin"/>
              <a:sym typeface="Cabin"/>
            </a:endParaRPr>
          </a:p>
        </p:txBody>
      </p:sp>
      <p:sp>
        <p:nvSpPr>
          <p:cNvPr id="494" name="Google Shape;494;p61"/>
          <p:cNvSpPr txBox="1"/>
          <p:nvPr/>
        </p:nvSpPr>
        <p:spPr>
          <a:xfrm>
            <a:off x="361050" y="1784500"/>
            <a:ext cx="2502300" cy="2555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a:solidFill>
                  <a:schemeClr val="dk1"/>
                </a:solidFill>
                <a:latin typeface="Cabin SemiBold"/>
                <a:ea typeface="Cabin SemiBold"/>
                <a:cs typeface="Cabin SemiBold"/>
                <a:sym typeface="Cabin SemiBold"/>
              </a:rPr>
              <a:t>Cette partie du code définit la fonction objective utilisée pour l'optimisation. Les données d’entraînement (‘X_train_scaled’) et de validation (‘X_val_scaled’) sont converties en tenseurs PyTorch et, si une carte GPU est disponible, ils seront </a:t>
            </a:r>
            <a:endParaRPr>
              <a:solidFill>
                <a:schemeClr val="dk1"/>
              </a:solidFill>
              <a:latin typeface="Cabin SemiBold"/>
              <a:ea typeface="Cabin SemiBold"/>
              <a:cs typeface="Cabin SemiBold"/>
              <a:sym typeface="Cabin SemiBold"/>
            </a:endParaRPr>
          </a:p>
          <a:p>
            <a:pPr indent="0" lvl="0" marL="0" rtl="0" algn="l">
              <a:spcBef>
                <a:spcPts val="0"/>
              </a:spcBef>
              <a:spcAft>
                <a:spcPts val="0"/>
              </a:spcAft>
              <a:buNone/>
            </a:pPr>
            <a:r>
              <a:rPr lang="en">
                <a:solidFill>
                  <a:schemeClr val="dk1"/>
                </a:solidFill>
                <a:latin typeface="Cabin SemiBold"/>
                <a:ea typeface="Cabin SemiBold"/>
                <a:cs typeface="Cabin SemiBold"/>
                <a:sym typeface="Cabin SemiBold"/>
              </a:rPr>
              <a:t>déplacées sur le GPU</a:t>
            </a:r>
            <a:endParaRPr>
              <a:solidFill>
                <a:schemeClr val="dk1"/>
              </a:solidFill>
              <a:latin typeface="Cabin SemiBold"/>
              <a:ea typeface="Cabin SemiBold"/>
              <a:cs typeface="Cabin SemiBold"/>
              <a:sym typeface="Cabin SemiBold"/>
            </a:endParaRPr>
          </a:p>
          <a:p>
            <a:pPr indent="0" lvl="0" marL="0" rtl="0" algn="l">
              <a:spcBef>
                <a:spcPts val="0"/>
              </a:spcBef>
              <a:spcAft>
                <a:spcPts val="0"/>
              </a:spcAft>
              <a:buNone/>
            </a:pPr>
            <a:r>
              <a:t/>
            </a:r>
            <a:endParaRPr>
              <a:solidFill>
                <a:schemeClr val="dk1"/>
              </a:solidFill>
              <a:latin typeface="Cabin SemiBold"/>
              <a:ea typeface="Cabin SemiBold"/>
              <a:cs typeface="Cabin SemiBold"/>
              <a:sym typeface="Cabin SemiBold"/>
            </a:endParaRPr>
          </a:p>
        </p:txBody>
      </p:sp>
      <p:pic>
        <p:nvPicPr>
          <p:cNvPr id="495" name="Google Shape;495;p61"/>
          <p:cNvPicPr preferRelativeResize="0"/>
          <p:nvPr/>
        </p:nvPicPr>
        <p:blipFill>
          <a:blip r:embed="rId3">
            <a:alphaModFix/>
          </a:blip>
          <a:stretch>
            <a:fillRect/>
          </a:stretch>
        </p:blipFill>
        <p:spPr>
          <a:xfrm>
            <a:off x="3440500" y="1350125"/>
            <a:ext cx="5287930" cy="30574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2"/>
          <p:cNvSpPr txBox="1"/>
          <p:nvPr>
            <p:ph type="title"/>
          </p:nvPr>
        </p:nvSpPr>
        <p:spPr>
          <a:xfrm>
            <a:off x="361050" y="140225"/>
            <a:ext cx="8421900" cy="12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CRÉATION DU MODÈLE DE RÉSEAU DE NEURONES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01" name="Google Shape;501;p62"/>
          <p:cNvSpPr txBox="1"/>
          <p:nvPr/>
        </p:nvSpPr>
        <p:spPr>
          <a:xfrm>
            <a:off x="361050" y="1223125"/>
            <a:ext cx="459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abin"/>
                <a:ea typeface="Cabin"/>
                <a:cs typeface="Cabin"/>
                <a:sym typeface="Cabin"/>
              </a:rPr>
              <a:t>Entraînement du modèle :</a:t>
            </a:r>
            <a:endParaRPr b="1" sz="1600">
              <a:solidFill>
                <a:schemeClr val="dk1"/>
              </a:solidFill>
              <a:latin typeface="Cabin"/>
              <a:ea typeface="Cabin"/>
              <a:cs typeface="Cabin"/>
              <a:sym typeface="Cabin"/>
            </a:endParaRPr>
          </a:p>
        </p:txBody>
      </p:sp>
      <p:sp>
        <p:nvSpPr>
          <p:cNvPr id="502" name="Google Shape;502;p62"/>
          <p:cNvSpPr txBox="1"/>
          <p:nvPr/>
        </p:nvSpPr>
        <p:spPr>
          <a:xfrm>
            <a:off x="361050" y="1654225"/>
            <a:ext cx="83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bin SemiBold"/>
                <a:ea typeface="Cabin SemiBold"/>
                <a:cs typeface="Cabin SemiBold"/>
                <a:sym typeface="Cabin SemiBold"/>
              </a:rPr>
              <a:t>Cette section permet d'entraîner le modèle, en tenant compte de CUDA en vérifiant sa disponibilité.</a:t>
            </a:r>
            <a:endParaRPr>
              <a:solidFill>
                <a:schemeClr val="dk1"/>
              </a:solidFill>
              <a:latin typeface="Cabin SemiBold"/>
              <a:ea typeface="Cabin SemiBold"/>
              <a:cs typeface="Cabin SemiBold"/>
              <a:sym typeface="Cabin SemiBold"/>
            </a:endParaRPr>
          </a:p>
        </p:txBody>
      </p:sp>
      <p:pic>
        <p:nvPicPr>
          <p:cNvPr id="503" name="Google Shape;503;p62"/>
          <p:cNvPicPr preferRelativeResize="0"/>
          <p:nvPr/>
        </p:nvPicPr>
        <p:blipFill>
          <a:blip r:embed="rId3">
            <a:alphaModFix/>
          </a:blip>
          <a:stretch>
            <a:fillRect/>
          </a:stretch>
        </p:blipFill>
        <p:spPr>
          <a:xfrm>
            <a:off x="2574275" y="2098475"/>
            <a:ext cx="3995446" cy="2438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grpSp>
        <p:nvGrpSpPr>
          <p:cNvPr id="236" name="Google Shape;236;p36"/>
          <p:cNvGrpSpPr/>
          <p:nvPr/>
        </p:nvGrpSpPr>
        <p:grpSpPr>
          <a:xfrm>
            <a:off x="-207453" y="571875"/>
            <a:ext cx="10320188" cy="4858777"/>
            <a:chOff x="-269125" y="344523"/>
            <a:chExt cx="9531900" cy="4858777"/>
          </a:xfrm>
        </p:grpSpPr>
        <p:sp>
          <p:nvSpPr>
            <p:cNvPr id="237" name="Google Shape;237;p36"/>
            <p:cNvSpPr/>
            <p:nvPr/>
          </p:nvSpPr>
          <p:spPr>
            <a:xfrm>
              <a:off x="-269125" y="4343575"/>
              <a:ext cx="9531900" cy="859725"/>
            </a:xfrm>
            <a:custGeom>
              <a:rect b="b" l="l" r="r" t="t"/>
              <a:pathLst>
                <a:path extrusionOk="0" h="34389" w="381276">
                  <a:moveTo>
                    <a:pt x="235943" y="1495"/>
                  </a:moveTo>
                  <a:lnTo>
                    <a:pt x="0" y="22727"/>
                  </a:lnTo>
                  <a:lnTo>
                    <a:pt x="5382" y="34389"/>
                  </a:lnTo>
                  <a:lnTo>
                    <a:pt x="381276" y="33791"/>
                  </a:lnTo>
                  <a:lnTo>
                    <a:pt x="379482" y="0"/>
                  </a:lnTo>
                  <a:close/>
                </a:path>
              </a:pathLst>
            </a:custGeom>
            <a:solidFill>
              <a:schemeClr val="accent2"/>
            </a:solidFill>
            <a:ln>
              <a:noFill/>
            </a:ln>
          </p:spPr>
        </p:sp>
        <p:sp>
          <p:nvSpPr>
            <p:cNvPr id="238" name="Google Shape;238;p36"/>
            <p:cNvSpPr/>
            <p:nvPr/>
          </p:nvSpPr>
          <p:spPr>
            <a:xfrm>
              <a:off x="7549936" y="344523"/>
              <a:ext cx="1594055" cy="3066149"/>
            </a:xfrm>
            <a:custGeom>
              <a:rect b="b" l="l" r="r" t="t"/>
              <a:pathLst>
                <a:path extrusionOk="0" h="55837" w="29029">
                  <a:moveTo>
                    <a:pt x="0" y="0"/>
                  </a:moveTo>
                  <a:lnTo>
                    <a:pt x="0" y="51794"/>
                  </a:lnTo>
                  <a:lnTo>
                    <a:pt x="29028" y="55837"/>
                  </a:lnTo>
                  <a:lnTo>
                    <a:pt x="29028" y="1592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6"/>
            <p:cNvSpPr/>
            <p:nvPr/>
          </p:nvSpPr>
          <p:spPr>
            <a:xfrm>
              <a:off x="5007923" y="344523"/>
              <a:ext cx="2542119" cy="3363281"/>
            </a:xfrm>
            <a:custGeom>
              <a:rect b="b" l="l" r="r" t="t"/>
              <a:pathLst>
                <a:path extrusionOk="0" h="61248" w="46294">
                  <a:moveTo>
                    <a:pt x="46293" y="0"/>
                  </a:moveTo>
                  <a:lnTo>
                    <a:pt x="1" y="40700"/>
                  </a:lnTo>
                  <a:lnTo>
                    <a:pt x="1" y="61247"/>
                  </a:lnTo>
                  <a:lnTo>
                    <a:pt x="46293" y="51794"/>
                  </a:lnTo>
                  <a:lnTo>
                    <a:pt x="4629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6"/>
            <p:cNvSpPr/>
            <p:nvPr/>
          </p:nvSpPr>
          <p:spPr>
            <a:xfrm>
              <a:off x="5720618" y="1559601"/>
              <a:ext cx="368957" cy="3034465"/>
            </a:xfrm>
            <a:custGeom>
              <a:rect b="b" l="l" r="r" t="t"/>
              <a:pathLst>
                <a:path extrusionOk="0" h="55260" w="6719">
                  <a:moveTo>
                    <a:pt x="6718" y="0"/>
                  </a:moveTo>
                  <a:lnTo>
                    <a:pt x="1" y="5836"/>
                  </a:lnTo>
                  <a:lnTo>
                    <a:pt x="1" y="53253"/>
                  </a:lnTo>
                  <a:lnTo>
                    <a:pt x="6718" y="55259"/>
                  </a:lnTo>
                  <a:lnTo>
                    <a:pt x="671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6"/>
            <p:cNvSpPr/>
            <p:nvPr/>
          </p:nvSpPr>
          <p:spPr>
            <a:xfrm>
              <a:off x="6089513" y="1559601"/>
              <a:ext cx="80172" cy="3034465"/>
            </a:xfrm>
            <a:custGeom>
              <a:rect b="b" l="l" r="r" t="t"/>
              <a:pathLst>
                <a:path extrusionOk="0" h="55260" w="1460">
                  <a:moveTo>
                    <a:pt x="0" y="0"/>
                  </a:moveTo>
                  <a:lnTo>
                    <a:pt x="0" y="55259"/>
                  </a:lnTo>
                  <a:lnTo>
                    <a:pt x="1459" y="54682"/>
                  </a:lnTo>
                  <a:lnTo>
                    <a:pt x="145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6"/>
            <p:cNvSpPr/>
            <p:nvPr/>
          </p:nvSpPr>
          <p:spPr>
            <a:xfrm>
              <a:off x="5007923" y="3562438"/>
              <a:ext cx="712764" cy="168636"/>
            </a:xfrm>
            <a:custGeom>
              <a:rect b="b" l="l" r="r" t="t"/>
              <a:pathLst>
                <a:path extrusionOk="0" h="3071" w="12980">
                  <a:moveTo>
                    <a:pt x="12980" y="1"/>
                  </a:moveTo>
                  <a:lnTo>
                    <a:pt x="1" y="2645"/>
                  </a:lnTo>
                  <a:lnTo>
                    <a:pt x="1" y="3071"/>
                  </a:lnTo>
                  <a:lnTo>
                    <a:pt x="12980" y="3071"/>
                  </a:lnTo>
                  <a:lnTo>
                    <a:pt x="12980" y="2645"/>
                  </a:lnTo>
                  <a:lnTo>
                    <a:pt x="1946" y="2645"/>
                  </a:lnTo>
                  <a:lnTo>
                    <a:pt x="12980" y="426"/>
                  </a:lnTo>
                  <a:lnTo>
                    <a:pt x="129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6"/>
            <p:cNvSpPr/>
            <p:nvPr/>
          </p:nvSpPr>
          <p:spPr>
            <a:xfrm>
              <a:off x="5560387" y="3585830"/>
              <a:ext cx="160290" cy="856306"/>
            </a:xfrm>
            <a:custGeom>
              <a:rect b="b" l="l" r="r" t="t"/>
              <a:pathLst>
                <a:path extrusionOk="0" h="15594" w="2919">
                  <a:moveTo>
                    <a:pt x="2919" y="0"/>
                  </a:moveTo>
                  <a:lnTo>
                    <a:pt x="1" y="608"/>
                  </a:lnTo>
                  <a:lnTo>
                    <a:pt x="1" y="14773"/>
                  </a:lnTo>
                  <a:lnTo>
                    <a:pt x="2919" y="15593"/>
                  </a:lnTo>
                  <a:lnTo>
                    <a:pt x="291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6"/>
            <p:cNvSpPr/>
            <p:nvPr/>
          </p:nvSpPr>
          <p:spPr>
            <a:xfrm>
              <a:off x="6169628" y="3460632"/>
              <a:ext cx="160290" cy="1146738"/>
            </a:xfrm>
            <a:custGeom>
              <a:rect b="b" l="l" r="r" t="t"/>
              <a:pathLst>
                <a:path extrusionOk="0" h="20883" w="2919">
                  <a:moveTo>
                    <a:pt x="2918" y="1"/>
                  </a:moveTo>
                  <a:lnTo>
                    <a:pt x="0" y="609"/>
                  </a:lnTo>
                  <a:lnTo>
                    <a:pt x="0" y="20062"/>
                  </a:lnTo>
                  <a:lnTo>
                    <a:pt x="2918" y="20882"/>
                  </a:lnTo>
                  <a:lnTo>
                    <a:pt x="291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6"/>
            <p:cNvSpPr/>
            <p:nvPr/>
          </p:nvSpPr>
          <p:spPr>
            <a:xfrm>
              <a:off x="6329860" y="3460632"/>
              <a:ext cx="460716" cy="1146738"/>
            </a:xfrm>
            <a:custGeom>
              <a:rect b="b" l="l" r="r" t="t"/>
              <a:pathLst>
                <a:path extrusionOk="0" h="20883" w="8390">
                  <a:moveTo>
                    <a:pt x="0" y="1"/>
                  </a:moveTo>
                  <a:lnTo>
                    <a:pt x="0" y="20882"/>
                  </a:lnTo>
                  <a:lnTo>
                    <a:pt x="8389" y="19180"/>
                  </a:lnTo>
                  <a:lnTo>
                    <a:pt x="8389" y="1216"/>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6"/>
            <p:cNvSpPr/>
            <p:nvPr/>
          </p:nvSpPr>
          <p:spPr>
            <a:xfrm>
              <a:off x="6169628" y="3188601"/>
              <a:ext cx="1380390" cy="305478"/>
            </a:xfrm>
            <a:custGeom>
              <a:rect b="b" l="l" r="r" t="t"/>
              <a:pathLst>
                <a:path extrusionOk="0" h="5563" w="25138">
                  <a:moveTo>
                    <a:pt x="25137" y="0"/>
                  </a:moveTo>
                  <a:lnTo>
                    <a:pt x="0" y="5137"/>
                  </a:lnTo>
                  <a:lnTo>
                    <a:pt x="0" y="5563"/>
                  </a:lnTo>
                  <a:lnTo>
                    <a:pt x="14134" y="2675"/>
                  </a:lnTo>
                  <a:lnTo>
                    <a:pt x="25137" y="426"/>
                  </a:lnTo>
                  <a:lnTo>
                    <a:pt x="25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6"/>
            <p:cNvSpPr/>
            <p:nvPr/>
          </p:nvSpPr>
          <p:spPr>
            <a:xfrm>
              <a:off x="7549936" y="3188601"/>
              <a:ext cx="1594055" cy="243702"/>
            </a:xfrm>
            <a:custGeom>
              <a:rect b="b" l="l" r="r" t="t"/>
              <a:pathLst>
                <a:path extrusionOk="0" h="4438" w="29029">
                  <a:moveTo>
                    <a:pt x="0" y="0"/>
                  </a:moveTo>
                  <a:lnTo>
                    <a:pt x="0" y="426"/>
                  </a:lnTo>
                  <a:lnTo>
                    <a:pt x="29028" y="4438"/>
                  </a:lnTo>
                  <a:lnTo>
                    <a:pt x="29028" y="4043"/>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6"/>
            <p:cNvSpPr/>
            <p:nvPr/>
          </p:nvSpPr>
          <p:spPr>
            <a:xfrm>
              <a:off x="6722092" y="3452286"/>
              <a:ext cx="827916" cy="1235202"/>
            </a:xfrm>
            <a:custGeom>
              <a:rect b="b" l="l" r="r" t="t"/>
              <a:pathLst>
                <a:path extrusionOk="0" h="22494" w="15077">
                  <a:moveTo>
                    <a:pt x="15076" y="1"/>
                  </a:moveTo>
                  <a:lnTo>
                    <a:pt x="0" y="3131"/>
                  </a:lnTo>
                  <a:lnTo>
                    <a:pt x="0" y="19606"/>
                  </a:lnTo>
                  <a:lnTo>
                    <a:pt x="15076" y="22493"/>
                  </a:lnTo>
                  <a:lnTo>
                    <a:pt x="1507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6"/>
            <p:cNvSpPr/>
            <p:nvPr/>
          </p:nvSpPr>
          <p:spPr>
            <a:xfrm>
              <a:off x="7549936" y="3452286"/>
              <a:ext cx="1594055" cy="1235202"/>
            </a:xfrm>
            <a:custGeom>
              <a:rect b="b" l="l" r="r" t="t"/>
              <a:pathLst>
                <a:path extrusionOk="0" h="22494" w="29029">
                  <a:moveTo>
                    <a:pt x="0" y="1"/>
                  </a:moveTo>
                  <a:lnTo>
                    <a:pt x="0" y="22493"/>
                  </a:lnTo>
                  <a:lnTo>
                    <a:pt x="29028" y="17417"/>
                  </a:lnTo>
                  <a:lnTo>
                    <a:pt x="29028" y="3496"/>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6"/>
            <p:cNvSpPr/>
            <p:nvPr/>
          </p:nvSpPr>
          <p:spPr>
            <a:xfrm>
              <a:off x="6329860" y="3211939"/>
              <a:ext cx="1220156" cy="315527"/>
            </a:xfrm>
            <a:custGeom>
              <a:rect b="b" l="l" r="r" t="t"/>
              <a:pathLst>
                <a:path extrusionOk="0" h="5746" w="22220">
                  <a:moveTo>
                    <a:pt x="22219" y="1"/>
                  </a:moveTo>
                  <a:lnTo>
                    <a:pt x="0" y="4530"/>
                  </a:lnTo>
                  <a:lnTo>
                    <a:pt x="8389" y="5745"/>
                  </a:lnTo>
                  <a:lnTo>
                    <a:pt x="22219" y="2767"/>
                  </a:lnTo>
                  <a:lnTo>
                    <a:pt x="222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6"/>
            <p:cNvSpPr/>
            <p:nvPr/>
          </p:nvSpPr>
          <p:spPr>
            <a:xfrm>
              <a:off x="7549936" y="3211939"/>
              <a:ext cx="1594055" cy="350561"/>
            </a:xfrm>
            <a:custGeom>
              <a:rect b="b" l="l" r="r" t="t"/>
              <a:pathLst>
                <a:path extrusionOk="0" h="6384" w="29029">
                  <a:moveTo>
                    <a:pt x="0" y="1"/>
                  </a:moveTo>
                  <a:lnTo>
                    <a:pt x="0" y="2767"/>
                  </a:lnTo>
                  <a:lnTo>
                    <a:pt x="29028" y="6384"/>
                  </a:lnTo>
                  <a:lnTo>
                    <a:pt x="29028" y="4013"/>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36"/>
            <p:cNvSpPr/>
            <p:nvPr/>
          </p:nvSpPr>
          <p:spPr>
            <a:xfrm>
              <a:off x="5114781" y="3619216"/>
              <a:ext cx="445670" cy="88519"/>
            </a:xfrm>
            <a:custGeom>
              <a:rect b="b" l="l" r="r" t="t"/>
              <a:pathLst>
                <a:path extrusionOk="0" h="1612" w="8116">
                  <a:moveTo>
                    <a:pt x="8116" y="0"/>
                  </a:moveTo>
                  <a:lnTo>
                    <a:pt x="0" y="1611"/>
                  </a:lnTo>
                  <a:lnTo>
                    <a:pt x="8116" y="1611"/>
                  </a:lnTo>
                  <a:lnTo>
                    <a:pt x="81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6"/>
            <p:cNvSpPr/>
            <p:nvPr/>
          </p:nvSpPr>
          <p:spPr>
            <a:xfrm>
              <a:off x="6722092" y="3363823"/>
              <a:ext cx="827916" cy="260450"/>
            </a:xfrm>
            <a:custGeom>
              <a:rect b="b" l="l" r="r" t="t"/>
              <a:pathLst>
                <a:path extrusionOk="0" h="4743" w="15077">
                  <a:moveTo>
                    <a:pt x="15076" y="1"/>
                  </a:moveTo>
                  <a:lnTo>
                    <a:pt x="1246" y="2979"/>
                  </a:lnTo>
                  <a:lnTo>
                    <a:pt x="0" y="4742"/>
                  </a:lnTo>
                  <a:lnTo>
                    <a:pt x="0" y="4742"/>
                  </a:lnTo>
                  <a:lnTo>
                    <a:pt x="15076" y="1612"/>
                  </a:lnTo>
                  <a:lnTo>
                    <a:pt x="1507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36"/>
            <p:cNvSpPr/>
            <p:nvPr/>
          </p:nvSpPr>
          <p:spPr>
            <a:xfrm>
              <a:off x="7549936" y="3363823"/>
              <a:ext cx="1594055" cy="280493"/>
            </a:xfrm>
            <a:custGeom>
              <a:rect b="b" l="l" r="r" t="t"/>
              <a:pathLst>
                <a:path extrusionOk="0" h="5108" w="29029">
                  <a:moveTo>
                    <a:pt x="0" y="1"/>
                  </a:moveTo>
                  <a:lnTo>
                    <a:pt x="0" y="1612"/>
                  </a:lnTo>
                  <a:lnTo>
                    <a:pt x="29028" y="5107"/>
                  </a:lnTo>
                  <a:lnTo>
                    <a:pt x="29028" y="3618"/>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36"/>
            <p:cNvSpPr/>
            <p:nvPr/>
          </p:nvSpPr>
          <p:spPr>
            <a:xfrm>
              <a:off x="5007923" y="3707678"/>
              <a:ext cx="552530" cy="23393"/>
            </a:xfrm>
            <a:custGeom>
              <a:rect b="b" l="l" r="r" t="t"/>
              <a:pathLst>
                <a:path extrusionOk="0" h="426" w="10062">
                  <a:moveTo>
                    <a:pt x="1946" y="0"/>
                  </a:moveTo>
                  <a:lnTo>
                    <a:pt x="1" y="426"/>
                  </a:lnTo>
                  <a:lnTo>
                    <a:pt x="10062" y="426"/>
                  </a:lnTo>
                  <a:lnTo>
                    <a:pt x="100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36"/>
          <p:cNvSpPr txBox="1"/>
          <p:nvPr>
            <p:ph idx="1" type="subTitle"/>
          </p:nvPr>
        </p:nvSpPr>
        <p:spPr>
          <a:xfrm>
            <a:off x="232475" y="813650"/>
            <a:ext cx="5250000" cy="3899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50"/>
              <a:t>Dans cette présentation, nous explorerons la dépense énergétique des bâtiments en utilisant CUDA et l'apprentissage automatique. Cette recherche vise à développer des modèles de prédiction énergétique plus précis et plus rapides. En combinant l'algorithme PSO avec les réseaux de neurones et l'accélération GPU de CUDA, nous cherchons à révolutionner la gestion énergétique. Notre projet s'inscrit dans le contexte de la nécessité croissante de réduire la consommation d'énergie, de minimiser les coûts et d'atténuer l'impact environnemental. Les résultats prometteurs que nous présenterons ouvrent la voie à une gestion énergétique plus intelligente et à des avancées significatives dans l'efficacité énergétique des bâtiments.</a:t>
            </a:r>
            <a:endParaRPr sz="1550"/>
          </a:p>
        </p:txBody>
      </p:sp>
      <p:sp>
        <p:nvSpPr>
          <p:cNvPr id="257" name="Google Shape;257;p36"/>
          <p:cNvSpPr txBox="1"/>
          <p:nvPr>
            <p:ph idx="4294967295" type="title"/>
          </p:nvPr>
        </p:nvSpPr>
        <p:spPr>
          <a:xfrm>
            <a:off x="232475" y="188700"/>
            <a:ext cx="4652700" cy="74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3"/>
          <p:cNvSpPr txBox="1"/>
          <p:nvPr>
            <p:ph type="title"/>
          </p:nvPr>
        </p:nvSpPr>
        <p:spPr>
          <a:xfrm>
            <a:off x="361050" y="140225"/>
            <a:ext cx="8421900" cy="12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OPTIMISATION AVEC PSO</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09" name="Google Shape;509;p63"/>
          <p:cNvSpPr txBox="1"/>
          <p:nvPr/>
        </p:nvSpPr>
        <p:spPr>
          <a:xfrm>
            <a:off x="410850" y="1074075"/>
            <a:ext cx="459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abin"/>
                <a:ea typeface="Cabin"/>
                <a:cs typeface="Cabin"/>
                <a:sym typeface="Cabin"/>
              </a:rPr>
              <a:t>Initialisation PSO :</a:t>
            </a:r>
            <a:endParaRPr b="1" sz="1600">
              <a:solidFill>
                <a:schemeClr val="dk1"/>
              </a:solidFill>
              <a:latin typeface="Cabin"/>
              <a:ea typeface="Cabin"/>
              <a:cs typeface="Cabin"/>
              <a:sym typeface="Cabin"/>
            </a:endParaRPr>
          </a:p>
        </p:txBody>
      </p:sp>
      <p:sp>
        <p:nvSpPr>
          <p:cNvPr id="510" name="Google Shape;510;p63"/>
          <p:cNvSpPr txBox="1"/>
          <p:nvPr/>
        </p:nvSpPr>
        <p:spPr>
          <a:xfrm>
            <a:off x="410850" y="1508450"/>
            <a:ext cx="83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bin SemiBold"/>
                <a:ea typeface="Cabin SemiBold"/>
                <a:cs typeface="Cabin SemiBold"/>
                <a:sym typeface="Cabin SemiBold"/>
              </a:rPr>
              <a:t>Cette partie initialise l'optimiseur PSO avec les options spécifiées et effectue l'optimisation PSO.</a:t>
            </a:r>
            <a:endParaRPr>
              <a:solidFill>
                <a:schemeClr val="dk1"/>
              </a:solidFill>
              <a:latin typeface="Cabin SemiBold"/>
              <a:ea typeface="Cabin SemiBold"/>
              <a:cs typeface="Cabin SemiBold"/>
              <a:sym typeface="Cabin SemiBold"/>
            </a:endParaRPr>
          </a:p>
        </p:txBody>
      </p:sp>
      <p:pic>
        <p:nvPicPr>
          <p:cNvPr id="511" name="Google Shape;511;p63"/>
          <p:cNvPicPr preferRelativeResize="0"/>
          <p:nvPr/>
        </p:nvPicPr>
        <p:blipFill>
          <a:blip r:embed="rId3">
            <a:alphaModFix/>
          </a:blip>
          <a:stretch>
            <a:fillRect/>
          </a:stretch>
        </p:blipFill>
        <p:spPr>
          <a:xfrm>
            <a:off x="960951" y="2235400"/>
            <a:ext cx="7222101" cy="24141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64"/>
          <p:cNvSpPr txBox="1"/>
          <p:nvPr>
            <p:ph type="title"/>
          </p:nvPr>
        </p:nvSpPr>
        <p:spPr>
          <a:xfrm>
            <a:off x="361050" y="140225"/>
            <a:ext cx="8421900" cy="12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OPTIMISATION AVEC PSO</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17" name="Google Shape;517;p64"/>
          <p:cNvSpPr txBox="1"/>
          <p:nvPr/>
        </p:nvSpPr>
        <p:spPr>
          <a:xfrm>
            <a:off x="410850" y="1074075"/>
            <a:ext cx="459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abin"/>
                <a:ea typeface="Cabin"/>
                <a:cs typeface="Cabin"/>
                <a:sym typeface="Cabin"/>
              </a:rPr>
              <a:t>Extraction des meilleurs hyperparamètres :</a:t>
            </a:r>
            <a:endParaRPr b="1" sz="1600">
              <a:solidFill>
                <a:schemeClr val="dk1"/>
              </a:solidFill>
              <a:latin typeface="Cabin"/>
              <a:ea typeface="Cabin"/>
              <a:cs typeface="Cabin"/>
              <a:sym typeface="Cabin"/>
            </a:endParaRPr>
          </a:p>
        </p:txBody>
      </p:sp>
      <p:sp>
        <p:nvSpPr>
          <p:cNvPr id="518" name="Google Shape;518;p64"/>
          <p:cNvSpPr txBox="1"/>
          <p:nvPr/>
        </p:nvSpPr>
        <p:spPr>
          <a:xfrm>
            <a:off x="410850" y="1508450"/>
            <a:ext cx="83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bin SemiBold"/>
                <a:ea typeface="Cabin SemiBold"/>
                <a:cs typeface="Cabin SemiBold"/>
                <a:sym typeface="Cabin SemiBold"/>
              </a:rPr>
              <a:t>Après l'optimisation PSO, les meilleurs hyperparamètres sont extraits des résultats.</a:t>
            </a:r>
            <a:endParaRPr>
              <a:solidFill>
                <a:schemeClr val="dk1"/>
              </a:solidFill>
              <a:latin typeface="Cabin SemiBold"/>
              <a:ea typeface="Cabin SemiBold"/>
              <a:cs typeface="Cabin SemiBold"/>
              <a:sym typeface="Cabin SemiBold"/>
            </a:endParaRPr>
          </a:p>
        </p:txBody>
      </p:sp>
      <p:pic>
        <p:nvPicPr>
          <p:cNvPr id="519" name="Google Shape;519;p64"/>
          <p:cNvPicPr preferRelativeResize="0"/>
          <p:nvPr/>
        </p:nvPicPr>
        <p:blipFill>
          <a:blip r:embed="rId3">
            <a:alphaModFix/>
          </a:blip>
          <a:stretch>
            <a:fillRect/>
          </a:stretch>
        </p:blipFill>
        <p:spPr>
          <a:xfrm>
            <a:off x="1549513" y="2324750"/>
            <a:ext cx="6044975" cy="2189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5"/>
          <p:cNvSpPr txBox="1"/>
          <p:nvPr>
            <p:ph type="title"/>
          </p:nvPr>
        </p:nvSpPr>
        <p:spPr>
          <a:xfrm>
            <a:off x="361050" y="140225"/>
            <a:ext cx="8421900" cy="1209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OPTIMISATION AVEC PSO</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25" name="Google Shape;525;p65"/>
          <p:cNvSpPr txBox="1"/>
          <p:nvPr/>
        </p:nvSpPr>
        <p:spPr>
          <a:xfrm>
            <a:off x="410850" y="1074075"/>
            <a:ext cx="4591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Cabin"/>
                <a:ea typeface="Cabin"/>
                <a:cs typeface="Cabin"/>
                <a:sym typeface="Cabin"/>
              </a:rPr>
              <a:t>Créer le meilleur modèle :</a:t>
            </a:r>
            <a:endParaRPr b="1" sz="1600">
              <a:solidFill>
                <a:schemeClr val="dk1"/>
              </a:solidFill>
              <a:latin typeface="Cabin"/>
              <a:ea typeface="Cabin"/>
              <a:cs typeface="Cabin"/>
              <a:sym typeface="Cabin"/>
            </a:endParaRPr>
          </a:p>
        </p:txBody>
      </p:sp>
      <p:sp>
        <p:nvSpPr>
          <p:cNvPr id="526" name="Google Shape;526;p65"/>
          <p:cNvSpPr txBox="1"/>
          <p:nvPr/>
        </p:nvSpPr>
        <p:spPr>
          <a:xfrm>
            <a:off x="410850" y="1508450"/>
            <a:ext cx="83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bin SemiBold"/>
                <a:ea typeface="Cabin SemiBold"/>
                <a:cs typeface="Cabin SemiBold"/>
                <a:sym typeface="Cabin SemiBold"/>
              </a:rPr>
              <a:t>Le meilleur modèle de réseau neuronal basé sur les hyperparamètres optimisés est créé.</a:t>
            </a:r>
            <a:endParaRPr>
              <a:solidFill>
                <a:schemeClr val="dk1"/>
              </a:solidFill>
              <a:latin typeface="Cabin SemiBold"/>
              <a:ea typeface="Cabin SemiBold"/>
              <a:cs typeface="Cabin SemiBold"/>
              <a:sym typeface="Cabin SemiBold"/>
            </a:endParaRPr>
          </a:p>
        </p:txBody>
      </p:sp>
      <p:pic>
        <p:nvPicPr>
          <p:cNvPr id="527" name="Google Shape;527;p65"/>
          <p:cNvPicPr preferRelativeResize="0"/>
          <p:nvPr/>
        </p:nvPicPr>
        <p:blipFill>
          <a:blip r:embed="rId3">
            <a:alphaModFix/>
          </a:blip>
          <a:stretch>
            <a:fillRect/>
          </a:stretch>
        </p:blipFill>
        <p:spPr>
          <a:xfrm>
            <a:off x="410850" y="2351625"/>
            <a:ext cx="8322299" cy="187141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6"/>
          <p:cNvSpPr txBox="1"/>
          <p:nvPr>
            <p:ph type="title"/>
          </p:nvPr>
        </p:nvSpPr>
        <p:spPr>
          <a:xfrm>
            <a:off x="361050" y="140225"/>
            <a:ext cx="8421900" cy="77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Évaluation et Visualisation des Résultats: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33" name="Google Shape;533;p66"/>
          <p:cNvSpPr txBox="1"/>
          <p:nvPr/>
        </p:nvSpPr>
        <p:spPr>
          <a:xfrm>
            <a:off x="4620425" y="1246900"/>
            <a:ext cx="43527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bin SemiBold"/>
                <a:ea typeface="Cabin SemiBold"/>
                <a:cs typeface="Cabin SemiBold"/>
                <a:sym typeface="Cabin SemiBold"/>
              </a:rPr>
              <a:t>Interprétation générale :</a:t>
            </a:r>
            <a:endParaRPr>
              <a:solidFill>
                <a:schemeClr val="dk1"/>
              </a:solidFill>
              <a:latin typeface="Cabin SemiBold"/>
              <a:ea typeface="Cabin SemiBold"/>
              <a:cs typeface="Cabin SemiBold"/>
              <a:sym typeface="Cabin SemiBold"/>
            </a:endParaRPr>
          </a:p>
          <a:p>
            <a:pPr indent="0" lvl="0" marL="0" rtl="0" algn="l">
              <a:spcBef>
                <a:spcPts val="0"/>
              </a:spcBef>
              <a:spcAft>
                <a:spcPts val="0"/>
              </a:spcAft>
              <a:buNone/>
            </a:pPr>
            <a:r>
              <a:rPr lang="en">
                <a:solidFill>
                  <a:schemeClr val="dk1"/>
                </a:solidFill>
                <a:latin typeface="Cabin SemiBold"/>
                <a:ea typeface="Cabin SemiBold"/>
                <a:cs typeface="Cabin SemiBold"/>
                <a:sym typeface="Cabin SemiBold"/>
              </a:rPr>
              <a:t>- </a:t>
            </a:r>
            <a:r>
              <a:rPr lang="en">
                <a:solidFill>
                  <a:schemeClr val="dk1"/>
                </a:solidFill>
                <a:latin typeface="Cabin SemiBold"/>
                <a:ea typeface="Cabin SemiBold"/>
                <a:cs typeface="Cabin SemiBold"/>
                <a:sym typeface="Cabin SemiBold"/>
              </a:rPr>
              <a:t>Les valeurs obtenues (MSE basse et R² élevé) suggèrent que le modèle fonctionne très bien sur l'ensemble de données de validation. Il semble être capable de faire des prédictions très précises, avec une MSE relativement faible et un R² proche de 1, ce qui signifie que la majorité de la variance dans les données de validation est expliquée par les prédictions du modèle.</a:t>
            </a:r>
            <a:endParaRPr>
              <a:solidFill>
                <a:schemeClr val="dk1"/>
              </a:solidFill>
              <a:latin typeface="Cabin SemiBold"/>
              <a:ea typeface="Cabin SemiBold"/>
              <a:cs typeface="Cabin SemiBold"/>
              <a:sym typeface="Cabin SemiBold"/>
            </a:endParaRPr>
          </a:p>
          <a:p>
            <a:pPr indent="0" lvl="0" marL="0" rtl="0" algn="l">
              <a:spcBef>
                <a:spcPts val="0"/>
              </a:spcBef>
              <a:spcAft>
                <a:spcPts val="0"/>
              </a:spcAft>
              <a:buNone/>
            </a:pPr>
            <a:r>
              <a:rPr lang="en">
                <a:solidFill>
                  <a:schemeClr val="dk1"/>
                </a:solidFill>
                <a:latin typeface="Cabin SemiBold"/>
                <a:ea typeface="Cabin SemiBold"/>
                <a:cs typeface="Cabin SemiBold"/>
                <a:sym typeface="Cabin SemiBold"/>
              </a:rPr>
              <a:t>- </a:t>
            </a:r>
            <a:r>
              <a:rPr lang="en">
                <a:solidFill>
                  <a:schemeClr val="dk1"/>
                </a:solidFill>
                <a:latin typeface="Cabin SemiBold"/>
                <a:ea typeface="Cabin SemiBold"/>
                <a:cs typeface="Cabin SemiBold"/>
                <a:sym typeface="Cabin SemiBold"/>
              </a:rPr>
              <a:t>En pratique, une MSE de 4.356079 et un R² de 0.9888293617729995 sont généralement considérés comme d'excellentes performances, indiquant un modèle qui s'ajuste bien aux données de validation.</a:t>
            </a:r>
            <a:endParaRPr>
              <a:solidFill>
                <a:schemeClr val="dk1"/>
              </a:solidFill>
              <a:latin typeface="Cabin SemiBold"/>
              <a:ea typeface="Cabin SemiBold"/>
              <a:cs typeface="Cabin SemiBold"/>
              <a:sym typeface="Cabin SemiBold"/>
            </a:endParaRPr>
          </a:p>
          <a:p>
            <a:pPr indent="0" lvl="0" marL="0" rtl="0" algn="l">
              <a:spcBef>
                <a:spcPts val="0"/>
              </a:spcBef>
              <a:spcAft>
                <a:spcPts val="0"/>
              </a:spcAft>
              <a:buNone/>
            </a:pPr>
            <a:r>
              <a:t/>
            </a:r>
            <a:endParaRPr>
              <a:solidFill>
                <a:schemeClr val="dk1"/>
              </a:solidFill>
              <a:latin typeface="Cabin SemiBold"/>
              <a:ea typeface="Cabin SemiBold"/>
              <a:cs typeface="Cabin SemiBold"/>
              <a:sym typeface="Cabin SemiBold"/>
            </a:endParaRPr>
          </a:p>
        </p:txBody>
      </p:sp>
      <p:pic>
        <p:nvPicPr>
          <p:cNvPr id="534" name="Google Shape;534;p66"/>
          <p:cNvPicPr preferRelativeResize="0"/>
          <p:nvPr/>
        </p:nvPicPr>
        <p:blipFill>
          <a:blip r:embed="rId3">
            <a:alphaModFix/>
          </a:blip>
          <a:stretch>
            <a:fillRect/>
          </a:stretch>
        </p:blipFill>
        <p:spPr>
          <a:xfrm>
            <a:off x="297700" y="886063"/>
            <a:ext cx="4220995" cy="39232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7"/>
          <p:cNvSpPr txBox="1"/>
          <p:nvPr>
            <p:ph type="title"/>
          </p:nvPr>
        </p:nvSpPr>
        <p:spPr>
          <a:xfrm>
            <a:off x="361050" y="140225"/>
            <a:ext cx="8421900" cy="77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Évaluation et Visualisation des Résultats: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40" name="Google Shape;540;p67"/>
          <p:cNvSpPr txBox="1"/>
          <p:nvPr/>
        </p:nvSpPr>
        <p:spPr>
          <a:xfrm>
            <a:off x="5332375" y="1401900"/>
            <a:ext cx="33648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bin SemiBold"/>
                <a:ea typeface="Cabin SemiBold"/>
                <a:cs typeface="Cabin SemiBold"/>
                <a:sym typeface="Cabin SemiBold"/>
              </a:rPr>
              <a:t>Dans ce graphe on peut visualiser que les points bleus sont regroupés autour de la ligne en pointillés rouge, cela indique généralement que les prédictions du modèle sont très proches des valeurs réelles dans l’ensemble de données de validation. C’est une très bonne indication de la qualité de prédictions du modèle.</a:t>
            </a:r>
            <a:endParaRPr>
              <a:solidFill>
                <a:schemeClr val="dk1"/>
              </a:solidFill>
              <a:latin typeface="Cabin SemiBold"/>
              <a:ea typeface="Cabin SemiBold"/>
              <a:cs typeface="Cabin SemiBold"/>
              <a:sym typeface="Cabin SemiBold"/>
            </a:endParaRPr>
          </a:p>
          <a:p>
            <a:pPr indent="0" lvl="0" marL="0" rtl="0" algn="l">
              <a:spcBef>
                <a:spcPts val="0"/>
              </a:spcBef>
              <a:spcAft>
                <a:spcPts val="0"/>
              </a:spcAft>
              <a:buNone/>
            </a:pPr>
            <a:r>
              <a:t/>
            </a:r>
            <a:endParaRPr>
              <a:solidFill>
                <a:schemeClr val="dk1"/>
              </a:solidFill>
              <a:latin typeface="Cabin SemiBold"/>
              <a:ea typeface="Cabin SemiBold"/>
              <a:cs typeface="Cabin SemiBold"/>
              <a:sym typeface="Cabin SemiBold"/>
            </a:endParaRPr>
          </a:p>
          <a:p>
            <a:pPr indent="0" lvl="0" marL="0" rtl="0" algn="l">
              <a:spcBef>
                <a:spcPts val="0"/>
              </a:spcBef>
              <a:spcAft>
                <a:spcPts val="0"/>
              </a:spcAft>
              <a:buNone/>
            </a:pPr>
            <a:r>
              <a:t/>
            </a:r>
            <a:endParaRPr>
              <a:solidFill>
                <a:schemeClr val="dk1"/>
              </a:solidFill>
              <a:latin typeface="Cabin SemiBold"/>
              <a:ea typeface="Cabin SemiBold"/>
              <a:cs typeface="Cabin SemiBold"/>
              <a:sym typeface="Cabin SemiBold"/>
            </a:endParaRPr>
          </a:p>
        </p:txBody>
      </p:sp>
      <p:pic>
        <p:nvPicPr>
          <p:cNvPr id="541" name="Google Shape;541;p67"/>
          <p:cNvPicPr preferRelativeResize="0"/>
          <p:nvPr/>
        </p:nvPicPr>
        <p:blipFill>
          <a:blip r:embed="rId3">
            <a:alphaModFix/>
          </a:blip>
          <a:stretch>
            <a:fillRect/>
          </a:stretch>
        </p:blipFill>
        <p:spPr>
          <a:xfrm>
            <a:off x="292800" y="1046125"/>
            <a:ext cx="4879749" cy="36443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8"/>
          <p:cNvSpPr txBox="1"/>
          <p:nvPr>
            <p:ph type="title"/>
          </p:nvPr>
        </p:nvSpPr>
        <p:spPr>
          <a:xfrm>
            <a:off x="361050" y="140225"/>
            <a:ext cx="8421900" cy="77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Évaluation et Visualisation des Résultats: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47" name="Google Shape;547;p68"/>
          <p:cNvSpPr txBox="1"/>
          <p:nvPr/>
        </p:nvSpPr>
        <p:spPr>
          <a:xfrm>
            <a:off x="5338800" y="1401900"/>
            <a:ext cx="36840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bin SemiBold"/>
                <a:ea typeface="Cabin SemiBold"/>
                <a:cs typeface="Cabin SemiBold"/>
                <a:sym typeface="Cabin SemiBold"/>
              </a:rPr>
              <a:t>On remarque que les courbes convergent vers des valeurs de perte plus basses, cela suggère que le modèle a réussi à </a:t>
            </a:r>
            <a:r>
              <a:rPr lang="en">
                <a:solidFill>
                  <a:schemeClr val="dk1"/>
                </a:solidFill>
                <a:latin typeface="Cabin SemiBold"/>
                <a:ea typeface="Cabin SemiBold"/>
                <a:cs typeface="Cabin SemiBold"/>
                <a:sym typeface="Cabin SemiBold"/>
              </a:rPr>
              <a:t>a</a:t>
            </a:r>
            <a:r>
              <a:rPr lang="en">
                <a:solidFill>
                  <a:schemeClr val="dk1"/>
                </a:solidFill>
                <a:latin typeface="Cabin SemiBold"/>
                <a:ea typeface="Cabin SemiBold"/>
                <a:cs typeface="Cabin SemiBold"/>
                <a:sym typeface="Cabin SemiBold"/>
              </a:rPr>
              <a:t>pprendre les modèles dans les données d'entraînement et à généraliser sur les données de validation. Le plateau à la fin peut indiquer que l'entraînement a atteint un point optimal, et de nouvelles époques d'entraînement pourraient ne pas améliorer significativement les performances.</a:t>
            </a:r>
            <a:endParaRPr>
              <a:solidFill>
                <a:schemeClr val="dk1"/>
              </a:solidFill>
              <a:latin typeface="Cabin SemiBold"/>
              <a:ea typeface="Cabin SemiBold"/>
              <a:cs typeface="Cabin SemiBold"/>
              <a:sym typeface="Cabin SemiBold"/>
            </a:endParaRPr>
          </a:p>
          <a:p>
            <a:pPr indent="0" lvl="0" marL="0" rtl="0" algn="l">
              <a:spcBef>
                <a:spcPts val="0"/>
              </a:spcBef>
              <a:spcAft>
                <a:spcPts val="0"/>
              </a:spcAft>
              <a:buNone/>
            </a:pPr>
            <a:r>
              <a:t/>
            </a:r>
            <a:endParaRPr>
              <a:solidFill>
                <a:schemeClr val="dk1"/>
              </a:solidFill>
              <a:latin typeface="Cabin SemiBold"/>
              <a:ea typeface="Cabin SemiBold"/>
              <a:cs typeface="Cabin SemiBold"/>
              <a:sym typeface="Cabin SemiBold"/>
            </a:endParaRPr>
          </a:p>
        </p:txBody>
      </p:sp>
      <p:pic>
        <p:nvPicPr>
          <p:cNvPr id="548" name="Google Shape;548;p68"/>
          <p:cNvPicPr preferRelativeResize="0"/>
          <p:nvPr/>
        </p:nvPicPr>
        <p:blipFill>
          <a:blip r:embed="rId3">
            <a:alphaModFix/>
          </a:blip>
          <a:stretch>
            <a:fillRect/>
          </a:stretch>
        </p:blipFill>
        <p:spPr>
          <a:xfrm>
            <a:off x="201225" y="1124450"/>
            <a:ext cx="5137575" cy="33254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69"/>
          <p:cNvSpPr txBox="1"/>
          <p:nvPr>
            <p:ph type="title"/>
          </p:nvPr>
        </p:nvSpPr>
        <p:spPr>
          <a:xfrm>
            <a:off x="361050" y="140225"/>
            <a:ext cx="8421900" cy="77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Évaluation et Visualisation des Résultats:</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54" name="Google Shape;554;p69"/>
          <p:cNvSpPr txBox="1"/>
          <p:nvPr/>
        </p:nvSpPr>
        <p:spPr>
          <a:xfrm>
            <a:off x="5338800" y="1401900"/>
            <a:ext cx="3684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bin SemiBold"/>
                <a:ea typeface="Cabin SemiBold"/>
                <a:cs typeface="Cabin SemiBold"/>
                <a:sym typeface="Cabin SemiBold"/>
              </a:rPr>
              <a:t>On remarque que dans le graphe les croix orange sont très proches des points bleus, cela indique que le modèle a réussi à bien apprendre et à bien généraliser, ce qui est l'objectif principal de l'entraînement du modèle. C'est un signe positif de la qualité de ce dernier.</a:t>
            </a:r>
            <a:endParaRPr>
              <a:solidFill>
                <a:schemeClr val="dk1"/>
              </a:solidFill>
              <a:latin typeface="Cabin SemiBold"/>
              <a:ea typeface="Cabin SemiBold"/>
              <a:cs typeface="Cabin SemiBold"/>
              <a:sym typeface="Cabin SemiBold"/>
            </a:endParaRPr>
          </a:p>
          <a:p>
            <a:pPr indent="0" lvl="0" marL="0" rtl="0" algn="l">
              <a:spcBef>
                <a:spcPts val="0"/>
              </a:spcBef>
              <a:spcAft>
                <a:spcPts val="0"/>
              </a:spcAft>
              <a:buNone/>
            </a:pPr>
            <a:r>
              <a:t/>
            </a:r>
            <a:endParaRPr>
              <a:solidFill>
                <a:schemeClr val="dk1"/>
              </a:solidFill>
              <a:latin typeface="Cabin SemiBold"/>
              <a:ea typeface="Cabin SemiBold"/>
              <a:cs typeface="Cabin SemiBold"/>
              <a:sym typeface="Cabin SemiBold"/>
            </a:endParaRPr>
          </a:p>
        </p:txBody>
      </p:sp>
      <p:pic>
        <p:nvPicPr>
          <p:cNvPr id="555" name="Google Shape;555;p69"/>
          <p:cNvPicPr preferRelativeResize="0"/>
          <p:nvPr/>
        </p:nvPicPr>
        <p:blipFill>
          <a:blip r:embed="rId3">
            <a:alphaModFix/>
          </a:blip>
          <a:stretch>
            <a:fillRect/>
          </a:stretch>
        </p:blipFill>
        <p:spPr>
          <a:xfrm>
            <a:off x="152400" y="1050275"/>
            <a:ext cx="5034000" cy="325834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0"/>
          <p:cNvSpPr txBox="1"/>
          <p:nvPr>
            <p:ph type="title"/>
          </p:nvPr>
        </p:nvSpPr>
        <p:spPr>
          <a:xfrm>
            <a:off x="250525" y="445025"/>
            <a:ext cx="8178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Conclusion:</a:t>
            </a:r>
            <a:endParaRPr sz="3500"/>
          </a:p>
          <a:p>
            <a:pPr indent="0" lvl="0" marL="0" rtl="0" algn="l">
              <a:spcBef>
                <a:spcPts val="0"/>
              </a:spcBef>
              <a:spcAft>
                <a:spcPts val="0"/>
              </a:spcAft>
              <a:buNone/>
            </a:pPr>
            <a:r>
              <a:t/>
            </a:r>
            <a:endParaRPr sz="4700"/>
          </a:p>
        </p:txBody>
      </p:sp>
      <p:sp>
        <p:nvSpPr>
          <p:cNvPr id="561" name="Google Shape;561;p70"/>
          <p:cNvSpPr txBox="1"/>
          <p:nvPr/>
        </p:nvSpPr>
        <p:spPr>
          <a:xfrm>
            <a:off x="250525" y="1370200"/>
            <a:ext cx="58809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1"/>
                </a:solidFill>
                <a:latin typeface="Cabin SemiBold"/>
                <a:ea typeface="Cabin SemiBold"/>
                <a:cs typeface="Cabin SemiBold"/>
                <a:sym typeface="Cabin SemiBold"/>
              </a:rPr>
              <a:t>Ce projet de recherche a réussi à améliorer la prédiction des dépenses énergétiques dans les bâtiments en utilisant CUDA, PSO et les réseaux de neurones, accélérant considérablement les calculs par rapport aux CPU. L'optimisation par PSO a renforcé la précision des prédictions en adaptant efficacement le modèle aux données énergétiques spécifiques. Cette approche ouvre de nouvelles perspectives pour l'utilisation de l'accélération matérielle dans l'apprentissage automatique appliqué à l'énergie et à la construction, malgré les défis de gestion de la mémoire GPU et de synchronisation. En somme, ce projet contribue à l'efficacité énergétique et à l'analyse des données dans le domaine, promettant des développements futurs passionnants.</a:t>
            </a:r>
            <a:endParaRPr sz="1500">
              <a:solidFill>
                <a:schemeClr val="dk1"/>
              </a:solidFill>
              <a:latin typeface="Cabin SemiBold"/>
              <a:ea typeface="Cabin SemiBold"/>
              <a:cs typeface="Cabin SemiBold"/>
              <a:sym typeface="Cabin SemiBold"/>
            </a:endParaRPr>
          </a:p>
          <a:p>
            <a:pPr indent="0" lvl="0" marL="0" rtl="0" algn="l">
              <a:spcBef>
                <a:spcPts val="0"/>
              </a:spcBef>
              <a:spcAft>
                <a:spcPts val="0"/>
              </a:spcAft>
              <a:buNone/>
            </a:pPr>
            <a:r>
              <a:t/>
            </a:r>
            <a:endParaRPr sz="1500">
              <a:solidFill>
                <a:schemeClr val="dk1"/>
              </a:solidFill>
              <a:latin typeface="Cabin SemiBold"/>
              <a:ea typeface="Cabin SemiBold"/>
              <a:cs typeface="Cabin SemiBold"/>
              <a:sym typeface="Cabin SemiBold"/>
            </a:endParaRPr>
          </a:p>
        </p:txBody>
      </p:sp>
      <p:sp>
        <p:nvSpPr>
          <p:cNvPr id="562" name="Google Shape;562;p70"/>
          <p:cNvSpPr/>
          <p:nvPr/>
        </p:nvSpPr>
        <p:spPr>
          <a:xfrm>
            <a:off x="-17887" y="4493163"/>
            <a:ext cx="7675800" cy="6153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3" name="Google Shape;563;p70"/>
          <p:cNvGrpSpPr/>
          <p:nvPr/>
        </p:nvGrpSpPr>
        <p:grpSpPr>
          <a:xfrm>
            <a:off x="5951422" y="503337"/>
            <a:ext cx="3210466" cy="4604681"/>
            <a:chOff x="5951422" y="503337"/>
            <a:chExt cx="3210466" cy="4604681"/>
          </a:xfrm>
        </p:grpSpPr>
        <p:sp>
          <p:nvSpPr>
            <p:cNvPr id="564" name="Google Shape;564;p70"/>
            <p:cNvSpPr/>
            <p:nvPr/>
          </p:nvSpPr>
          <p:spPr>
            <a:xfrm flipH="1">
              <a:off x="5951422" y="503337"/>
              <a:ext cx="3209265" cy="4030947"/>
            </a:xfrm>
            <a:custGeom>
              <a:rect b="b" l="l" r="r" t="t"/>
              <a:pathLst>
                <a:path extrusionOk="0" h="53703" w="42756">
                  <a:moveTo>
                    <a:pt x="33" y="0"/>
                  </a:moveTo>
                  <a:cubicBezTo>
                    <a:pt x="1262" y="1532"/>
                    <a:pt x="2507" y="3048"/>
                    <a:pt x="3719" y="4580"/>
                  </a:cubicBezTo>
                  <a:cubicBezTo>
                    <a:pt x="8443" y="10469"/>
                    <a:pt x="13151" y="16374"/>
                    <a:pt x="17859" y="22279"/>
                  </a:cubicBezTo>
                  <a:cubicBezTo>
                    <a:pt x="22328" y="27849"/>
                    <a:pt x="26796" y="33434"/>
                    <a:pt x="31265" y="39004"/>
                  </a:cubicBezTo>
                  <a:cubicBezTo>
                    <a:pt x="34968" y="43584"/>
                    <a:pt x="38670" y="48181"/>
                    <a:pt x="42389" y="52761"/>
                  </a:cubicBezTo>
                  <a:cubicBezTo>
                    <a:pt x="42516" y="52921"/>
                    <a:pt x="42628" y="53096"/>
                    <a:pt x="42756" y="53288"/>
                  </a:cubicBezTo>
                  <a:cubicBezTo>
                    <a:pt x="42724" y="53447"/>
                    <a:pt x="42580" y="53463"/>
                    <a:pt x="42468" y="53479"/>
                  </a:cubicBezTo>
                  <a:cubicBezTo>
                    <a:pt x="42341" y="53495"/>
                    <a:pt x="42197" y="53495"/>
                    <a:pt x="42085" y="53495"/>
                  </a:cubicBezTo>
                  <a:cubicBezTo>
                    <a:pt x="38112" y="53479"/>
                    <a:pt x="34138" y="53702"/>
                    <a:pt x="30164" y="53575"/>
                  </a:cubicBezTo>
                  <a:cubicBezTo>
                    <a:pt x="27084" y="53479"/>
                    <a:pt x="23988" y="53495"/>
                    <a:pt x="20876" y="53399"/>
                  </a:cubicBezTo>
                  <a:cubicBezTo>
                    <a:pt x="20652" y="53399"/>
                    <a:pt x="20413" y="53383"/>
                    <a:pt x="20221" y="53256"/>
                  </a:cubicBezTo>
                  <a:cubicBezTo>
                    <a:pt x="19918" y="53080"/>
                    <a:pt x="19998" y="52777"/>
                    <a:pt x="19982" y="52522"/>
                  </a:cubicBezTo>
                  <a:lnTo>
                    <a:pt x="19982" y="44430"/>
                  </a:lnTo>
                  <a:lnTo>
                    <a:pt x="19982" y="41350"/>
                  </a:lnTo>
                  <a:cubicBezTo>
                    <a:pt x="19982" y="40792"/>
                    <a:pt x="19774" y="40329"/>
                    <a:pt x="19423" y="39898"/>
                  </a:cubicBezTo>
                  <a:cubicBezTo>
                    <a:pt x="17779" y="37983"/>
                    <a:pt x="16184" y="36052"/>
                    <a:pt x="14556" y="34105"/>
                  </a:cubicBezTo>
                  <a:cubicBezTo>
                    <a:pt x="12034" y="31136"/>
                    <a:pt x="9497" y="28168"/>
                    <a:pt x="6991" y="25168"/>
                  </a:cubicBezTo>
                  <a:cubicBezTo>
                    <a:pt x="6895" y="25056"/>
                    <a:pt x="6768" y="24928"/>
                    <a:pt x="6608" y="24880"/>
                  </a:cubicBezTo>
                  <a:cubicBezTo>
                    <a:pt x="6337" y="24769"/>
                    <a:pt x="6193" y="25008"/>
                    <a:pt x="6049" y="25168"/>
                  </a:cubicBezTo>
                  <a:cubicBezTo>
                    <a:pt x="4214" y="26987"/>
                    <a:pt x="2395" y="28822"/>
                    <a:pt x="559" y="30642"/>
                  </a:cubicBezTo>
                  <a:cubicBezTo>
                    <a:pt x="400" y="30801"/>
                    <a:pt x="288" y="31025"/>
                    <a:pt x="33" y="30993"/>
                  </a:cubicBezTo>
                  <a:cubicBezTo>
                    <a:pt x="33" y="30705"/>
                    <a:pt x="1" y="30386"/>
                    <a:pt x="1" y="30083"/>
                  </a:cubicBezTo>
                  <a:lnTo>
                    <a:pt x="1" y="623"/>
                  </a:lnTo>
                  <a:cubicBezTo>
                    <a:pt x="17" y="431"/>
                    <a:pt x="33" y="224"/>
                    <a:pt x="3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70"/>
            <p:cNvSpPr/>
            <p:nvPr/>
          </p:nvSpPr>
          <p:spPr>
            <a:xfrm flipH="1">
              <a:off x="7651235" y="2359996"/>
              <a:ext cx="1072157" cy="2748022"/>
            </a:xfrm>
            <a:custGeom>
              <a:rect b="b" l="l" r="r" t="t"/>
              <a:pathLst>
                <a:path extrusionOk="0" h="36611" w="14284">
                  <a:moveTo>
                    <a:pt x="14284" y="28472"/>
                  </a:moveTo>
                  <a:cubicBezTo>
                    <a:pt x="14076" y="30722"/>
                    <a:pt x="14188" y="32956"/>
                    <a:pt x="14172" y="35206"/>
                  </a:cubicBezTo>
                  <a:cubicBezTo>
                    <a:pt x="14172" y="35669"/>
                    <a:pt x="14092" y="36148"/>
                    <a:pt x="14172" y="36611"/>
                  </a:cubicBezTo>
                  <a:lnTo>
                    <a:pt x="862" y="36611"/>
                  </a:lnTo>
                  <a:cubicBezTo>
                    <a:pt x="654" y="36611"/>
                    <a:pt x="399" y="36579"/>
                    <a:pt x="192" y="36579"/>
                  </a:cubicBezTo>
                  <a:cubicBezTo>
                    <a:pt x="32" y="36372"/>
                    <a:pt x="64" y="36132"/>
                    <a:pt x="64" y="35893"/>
                  </a:cubicBezTo>
                  <a:cubicBezTo>
                    <a:pt x="0" y="33451"/>
                    <a:pt x="144" y="31025"/>
                    <a:pt x="192" y="28583"/>
                  </a:cubicBezTo>
                  <a:cubicBezTo>
                    <a:pt x="223" y="26014"/>
                    <a:pt x="303" y="23413"/>
                    <a:pt x="367" y="20843"/>
                  </a:cubicBezTo>
                  <a:cubicBezTo>
                    <a:pt x="447" y="18274"/>
                    <a:pt x="367" y="15673"/>
                    <a:pt x="463" y="13103"/>
                  </a:cubicBezTo>
                  <a:cubicBezTo>
                    <a:pt x="622" y="9018"/>
                    <a:pt x="479" y="4916"/>
                    <a:pt x="543" y="831"/>
                  </a:cubicBezTo>
                  <a:cubicBezTo>
                    <a:pt x="543" y="559"/>
                    <a:pt x="463" y="240"/>
                    <a:pt x="734" y="17"/>
                  </a:cubicBezTo>
                  <a:cubicBezTo>
                    <a:pt x="942" y="1"/>
                    <a:pt x="1069" y="176"/>
                    <a:pt x="1213" y="320"/>
                  </a:cubicBezTo>
                  <a:cubicBezTo>
                    <a:pt x="5394" y="5283"/>
                    <a:pt x="9607" y="10262"/>
                    <a:pt x="13789" y="15242"/>
                  </a:cubicBezTo>
                  <a:cubicBezTo>
                    <a:pt x="14108" y="15609"/>
                    <a:pt x="14268" y="16040"/>
                    <a:pt x="14268" y="16534"/>
                  </a:cubicBezTo>
                  <a:lnTo>
                    <a:pt x="14268" y="28121"/>
                  </a:lnTo>
                  <a:cubicBezTo>
                    <a:pt x="14268" y="28232"/>
                    <a:pt x="14284" y="28344"/>
                    <a:pt x="14284" y="28472"/>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70"/>
            <p:cNvSpPr/>
            <p:nvPr/>
          </p:nvSpPr>
          <p:spPr>
            <a:xfrm flipH="1">
              <a:off x="8667018" y="2349263"/>
              <a:ext cx="494871" cy="2757554"/>
            </a:xfrm>
            <a:custGeom>
              <a:rect b="b" l="l" r="r" t="t"/>
              <a:pathLst>
                <a:path extrusionOk="0" h="36738" w="6593">
                  <a:moveTo>
                    <a:pt x="6592" y="160"/>
                  </a:moveTo>
                  <a:cubicBezTo>
                    <a:pt x="6576" y="3607"/>
                    <a:pt x="6592" y="7086"/>
                    <a:pt x="6544" y="10533"/>
                  </a:cubicBezTo>
                  <a:cubicBezTo>
                    <a:pt x="6496" y="15289"/>
                    <a:pt x="6401" y="20045"/>
                    <a:pt x="6337" y="24801"/>
                  </a:cubicBezTo>
                  <a:cubicBezTo>
                    <a:pt x="6241" y="28503"/>
                    <a:pt x="6145" y="32237"/>
                    <a:pt x="6065" y="35940"/>
                  </a:cubicBezTo>
                  <a:cubicBezTo>
                    <a:pt x="6065" y="36211"/>
                    <a:pt x="6049" y="36467"/>
                    <a:pt x="6049" y="36722"/>
                  </a:cubicBezTo>
                  <a:cubicBezTo>
                    <a:pt x="4150" y="36722"/>
                    <a:pt x="2235" y="36738"/>
                    <a:pt x="352" y="36738"/>
                  </a:cubicBezTo>
                  <a:cubicBezTo>
                    <a:pt x="129" y="36738"/>
                    <a:pt x="1" y="36690"/>
                    <a:pt x="49" y="36451"/>
                  </a:cubicBezTo>
                  <a:lnTo>
                    <a:pt x="49" y="36243"/>
                  </a:lnTo>
                  <a:lnTo>
                    <a:pt x="49" y="6847"/>
                  </a:lnTo>
                  <a:cubicBezTo>
                    <a:pt x="49" y="6703"/>
                    <a:pt x="49" y="6543"/>
                    <a:pt x="65" y="6400"/>
                  </a:cubicBezTo>
                  <a:cubicBezTo>
                    <a:pt x="2108" y="4389"/>
                    <a:pt x="4118" y="2378"/>
                    <a:pt x="6145" y="351"/>
                  </a:cubicBezTo>
                  <a:cubicBezTo>
                    <a:pt x="6241" y="255"/>
                    <a:pt x="6337" y="0"/>
                    <a:pt x="6592" y="16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70"/>
            <p:cNvSpPr/>
            <p:nvPr/>
          </p:nvSpPr>
          <p:spPr>
            <a:xfrm flipH="1">
              <a:off x="7733878" y="3194952"/>
              <a:ext cx="837444" cy="1245846"/>
            </a:xfrm>
            <a:custGeom>
              <a:rect b="b" l="l" r="r" t="t"/>
              <a:pathLst>
                <a:path extrusionOk="0" h="16598" w="11157">
                  <a:moveTo>
                    <a:pt x="65" y="2937"/>
                  </a:moveTo>
                  <a:lnTo>
                    <a:pt x="65" y="447"/>
                  </a:lnTo>
                  <a:cubicBezTo>
                    <a:pt x="65" y="319"/>
                    <a:pt x="1" y="144"/>
                    <a:pt x="144" y="80"/>
                  </a:cubicBezTo>
                  <a:cubicBezTo>
                    <a:pt x="304" y="0"/>
                    <a:pt x="400" y="192"/>
                    <a:pt x="496" y="287"/>
                  </a:cubicBezTo>
                  <a:cubicBezTo>
                    <a:pt x="1788" y="1660"/>
                    <a:pt x="3097" y="3017"/>
                    <a:pt x="4374" y="4389"/>
                  </a:cubicBezTo>
                  <a:cubicBezTo>
                    <a:pt x="6385" y="6575"/>
                    <a:pt x="8395" y="8762"/>
                    <a:pt x="10486" y="10884"/>
                  </a:cubicBezTo>
                  <a:cubicBezTo>
                    <a:pt x="10901" y="11299"/>
                    <a:pt x="11156" y="11762"/>
                    <a:pt x="11093" y="12353"/>
                  </a:cubicBezTo>
                  <a:cubicBezTo>
                    <a:pt x="10965" y="13613"/>
                    <a:pt x="11045" y="14842"/>
                    <a:pt x="11029" y="16103"/>
                  </a:cubicBezTo>
                  <a:cubicBezTo>
                    <a:pt x="11029" y="16263"/>
                    <a:pt x="11108" y="16470"/>
                    <a:pt x="10901" y="16550"/>
                  </a:cubicBezTo>
                  <a:cubicBezTo>
                    <a:pt x="10725" y="16598"/>
                    <a:pt x="10630" y="16422"/>
                    <a:pt x="10502" y="16310"/>
                  </a:cubicBezTo>
                  <a:cubicBezTo>
                    <a:pt x="8810" y="14571"/>
                    <a:pt x="7119" y="12847"/>
                    <a:pt x="5427" y="11124"/>
                  </a:cubicBezTo>
                  <a:cubicBezTo>
                    <a:pt x="3783" y="9416"/>
                    <a:pt x="2123" y="7740"/>
                    <a:pt x="416" y="6144"/>
                  </a:cubicBezTo>
                  <a:cubicBezTo>
                    <a:pt x="176" y="5937"/>
                    <a:pt x="97" y="5698"/>
                    <a:pt x="97" y="5378"/>
                  </a:cubicBezTo>
                  <a:cubicBezTo>
                    <a:pt x="65" y="4549"/>
                    <a:pt x="65" y="3735"/>
                    <a:pt x="65" y="2937"/>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70"/>
            <p:cNvSpPr/>
            <p:nvPr/>
          </p:nvSpPr>
          <p:spPr>
            <a:xfrm flipH="1">
              <a:off x="7730275" y="2633136"/>
              <a:ext cx="839846" cy="1296211"/>
            </a:xfrm>
            <a:custGeom>
              <a:rect b="b" l="l" r="r" t="t"/>
              <a:pathLst>
                <a:path extrusionOk="0" h="17269" w="11189">
                  <a:moveTo>
                    <a:pt x="49" y="2825"/>
                  </a:moveTo>
                  <a:lnTo>
                    <a:pt x="49" y="336"/>
                  </a:lnTo>
                  <a:cubicBezTo>
                    <a:pt x="49" y="224"/>
                    <a:pt x="1" y="112"/>
                    <a:pt x="97" y="64"/>
                  </a:cubicBezTo>
                  <a:cubicBezTo>
                    <a:pt x="240" y="0"/>
                    <a:pt x="304" y="144"/>
                    <a:pt x="368" y="224"/>
                  </a:cubicBezTo>
                  <a:cubicBezTo>
                    <a:pt x="2714" y="2985"/>
                    <a:pt x="5060" y="5730"/>
                    <a:pt x="7422" y="8475"/>
                  </a:cubicBezTo>
                  <a:cubicBezTo>
                    <a:pt x="8475" y="9704"/>
                    <a:pt x="9544" y="10964"/>
                    <a:pt x="10630" y="12177"/>
                  </a:cubicBezTo>
                  <a:cubicBezTo>
                    <a:pt x="11029" y="12624"/>
                    <a:pt x="11188" y="13071"/>
                    <a:pt x="11140" y="13629"/>
                  </a:cubicBezTo>
                  <a:cubicBezTo>
                    <a:pt x="11013" y="14571"/>
                    <a:pt x="11077" y="15513"/>
                    <a:pt x="11029" y="16454"/>
                  </a:cubicBezTo>
                  <a:cubicBezTo>
                    <a:pt x="11029" y="16502"/>
                    <a:pt x="11045" y="16582"/>
                    <a:pt x="11029" y="16646"/>
                  </a:cubicBezTo>
                  <a:cubicBezTo>
                    <a:pt x="10997" y="16853"/>
                    <a:pt x="11077" y="17140"/>
                    <a:pt x="10853" y="17204"/>
                  </a:cubicBezTo>
                  <a:cubicBezTo>
                    <a:pt x="10678" y="17268"/>
                    <a:pt x="10550" y="16981"/>
                    <a:pt x="10438" y="16869"/>
                  </a:cubicBezTo>
                  <a:cubicBezTo>
                    <a:pt x="9161" y="15497"/>
                    <a:pt x="7853" y="14108"/>
                    <a:pt x="6592" y="12736"/>
                  </a:cubicBezTo>
                  <a:cubicBezTo>
                    <a:pt x="4517" y="10517"/>
                    <a:pt x="2459" y="8283"/>
                    <a:pt x="384" y="6081"/>
                  </a:cubicBezTo>
                  <a:cubicBezTo>
                    <a:pt x="144" y="5810"/>
                    <a:pt x="1" y="5538"/>
                    <a:pt x="17" y="5155"/>
                  </a:cubicBezTo>
                  <a:cubicBezTo>
                    <a:pt x="65" y="4373"/>
                    <a:pt x="49" y="3607"/>
                    <a:pt x="49" y="2825"/>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1"/>
          <p:cNvSpPr txBox="1"/>
          <p:nvPr>
            <p:ph type="title"/>
          </p:nvPr>
        </p:nvSpPr>
        <p:spPr>
          <a:xfrm>
            <a:off x="657425" y="1515600"/>
            <a:ext cx="6605400" cy="211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0"/>
              <a:t>Merci</a:t>
            </a:r>
            <a:r>
              <a:rPr lang="en" sz="10000"/>
              <a:t>!</a:t>
            </a:r>
            <a:endParaRPr sz="10000"/>
          </a:p>
        </p:txBody>
      </p:sp>
      <p:grpSp>
        <p:nvGrpSpPr>
          <p:cNvPr id="574" name="Google Shape;574;p71"/>
          <p:cNvGrpSpPr/>
          <p:nvPr/>
        </p:nvGrpSpPr>
        <p:grpSpPr>
          <a:xfrm flipH="1">
            <a:off x="7320943" y="1319774"/>
            <a:ext cx="3022147" cy="3832924"/>
            <a:chOff x="6542078" y="1843625"/>
            <a:chExt cx="2601935" cy="3299977"/>
          </a:xfrm>
        </p:grpSpPr>
        <p:sp>
          <p:nvSpPr>
            <p:cNvPr id="575" name="Google Shape;575;p71"/>
            <p:cNvSpPr/>
            <p:nvPr/>
          </p:nvSpPr>
          <p:spPr>
            <a:xfrm>
              <a:off x="7580495" y="2236104"/>
              <a:ext cx="706500" cy="2651861"/>
            </a:xfrm>
            <a:custGeom>
              <a:rect b="b" l="l" r="r" t="t"/>
              <a:pathLst>
                <a:path extrusionOk="0" h="75990" w="20245">
                  <a:moveTo>
                    <a:pt x="1" y="0"/>
                  </a:moveTo>
                  <a:lnTo>
                    <a:pt x="1" y="75989"/>
                  </a:lnTo>
                  <a:lnTo>
                    <a:pt x="20244" y="75989"/>
                  </a:lnTo>
                  <a:lnTo>
                    <a:pt x="202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71"/>
            <p:cNvSpPr/>
            <p:nvPr/>
          </p:nvSpPr>
          <p:spPr>
            <a:xfrm>
              <a:off x="8285859" y="1843625"/>
              <a:ext cx="392527" cy="3299977"/>
            </a:xfrm>
            <a:custGeom>
              <a:rect b="b" l="l" r="r" t="t"/>
              <a:pathLst>
                <a:path extrusionOk="0" h="94562" w="11248">
                  <a:moveTo>
                    <a:pt x="11247" y="1"/>
                  </a:moveTo>
                  <a:lnTo>
                    <a:pt x="1" y="11247"/>
                  </a:lnTo>
                  <a:lnTo>
                    <a:pt x="1" y="87236"/>
                  </a:lnTo>
                  <a:lnTo>
                    <a:pt x="11247" y="94562"/>
                  </a:lnTo>
                  <a:lnTo>
                    <a:pt x="1124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71"/>
            <p:cNvSpPr/>
            <p:nvPr/>
          </p:nvSpPr>
          <p:spPr>
            <a:xfrm>
              <a:off x="8678341" y="1843625"/>
              <a:ext cx="465672" cy="3298930"/>
            </a:xfrm>
            <a:custGeom>
              <a:rect b="b" l="l" r="r" t="t"/>
              <a:pathLst>
                <a:path extrusionOk="0" h="94532" w="13344">
                  <a:moveTo>
                    <a:pt x="0" y="1"/>
                  </a:moveTo>
                  <a:lnTo>
                    <a:pt x="0" y="94531"/>
                  </a:lnTo>
                  <a:lnTo>
                    <a:pt x="13344" y="94531"/>
                  </a:lnTo>
                  <a:lnTo>
                    <a:pt x="1334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71"/>
            <p:cNvSpPr/>
            <p:nvPr/>
          </p:nvSpPr>
          <p:spPr>
            <a:xfrm>
              <a:off x="6542078" y="4887841"/>
              <a:ext cx="2136355" cy="255659"/>
            </a:xfrm>
            <a:custGeom>
              <a:rect b="b" l="l" r="r" t="t"/>
              <a:pathLst>
                <a:path extrusionOk="0" h="7326" w="61218">
                  <a:moveTo>
                    <a:pt x="29758" y="0"/>
                  </a:moveTo>
                  <a:lnTo>
                    <a:pt x="0" y="7326"/>
                  </a:lnTo>
                  <a:lnTo>
                    <a:pt x="61217" y="7326"/>
                  </a:lnTo>
                  <a:lnTo>
                    <a:pt x="499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71"/>
            <p:cNvSpPr/>
            <p:nvPr/>
          </p:nvSpPr>
          <p:spPr>
            <a:xfrm>
              <a:off x="7713102" y="2730376"/>
              <a:ext cx="252483" cy="1663250"/>
            </a:xfrm>
            <a:custGeom>
              <a:rect b="b" l="l" r="r" t="t"/>
              <a:pathLst>
                <a:path extrusionOk="0" h="47661" w="7235">
                  <a:moveTo>
                    <a:pt x="6322" y="1"/>
                  </a:moveTo>
                  <a:cubicBezTo>
                    <a:pt x="2827" y="1"/>
                    <a:pt x="0" y="2827"/>
                    <a:pt x="0" y="6323"/>
                  </a:cubicBezTo>
                  <a:lnTo>
                    <a:pt x="0" y="47661"/>
                  </a:lnTo>
                  <a:lnTo>
                    <a:pt x="1854" y="47661"/>
                  </a:lnTo>
                  <a:lnTo>
                    <a:pt x="1854" y="6323"/>
                  </a:lnTo>
                  <a:cubicBezTo>
                    <a:pt x="1854" y="3162"/>
                    <a:pt x="4195" y="548"/>
                    <a:pt x="7234" y="92"/>
                  </a:cubicBezTo>
                  <a:cubicBezTo>
                    <a:pt x="6930" y="31"/>
                    <a:pt x="6626" y="1"/>
                    <a:pt x="63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71"/>
            <p:cNvSpPr/>
            <p:nvPr/>
          </p:nvSpPr>
          <p:spPr>
            <a:xfrm>
              <a:off x="7776718" y="2733551"/>
              <a:ext cx="376614" cy="1660074"/>
            </a:xfrm>
            <a:custGeom>
              <a:rect b="b" l="l" r="r" t="t"/>
              <a:pathLst>
                <a:path extrusionOk="0" h="47570" w="10792">
                  <a:moveTo>
                    <a:pt x="5411" y="1"/>
                  </a:moveTo>
                  <a:cubicBezTo>
                    <a:pt x="2372" y="457"/>
                    <a:pt x="1" y="3071"/>
                    <a:pt x="1" y="6232"/>
                  </a:cubicBezTo>
                  <a:lnTo>
                    <a:pt x="1" y="47570"/>
                  </a:lnTo>
                  <a:lnTo>
                    <a:pt x="10761" y="47570"/>
                  </a:lnTo>
                  <a:lnTo>
                    <a:pt x="10761" y="6232"/>
                  </a:lnTo>
                  <a:cubicBezTo>
                    <a:pt x="10791" y="3071"/>
                    <a:pt x="8481" y="457"/>
                    <a:pt x="54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71"/>
            <p:cNvSpPr/>
            <p:nvPr/>
          </p:nvSpPr>
          <p:spPr>
            <a:xfrm>
              <a:off x="7836112" y="2425975"/>
              <a:ext cx="118861" cy="193088"/>
            </a:xfrm>
            <a:custGeom>
              <a:rect b="b" l="l" r="r" t="t"/>
              <a:pathLst>
                <a:path extrusionOk="0" h="5533" w="3406">
                  <a:moveTo>
                    <a:pt x="2797" y="0"/>
                  </a:moveTo>
                  <a:cubicBezTo>
                    <a:pt x="1278" y="0"/>
                    <a:pt x="1" y="1246"/>
                    <a:pt x="1" y="2766"/>
                  </a:cubicBezTo>
                  <a:cubicBezTo>
                    <a:pt x="1" y="4286"/>
                    <a:pt x="1278" y="5532"/>
                    <a:pt x="2797" y="5532"/>
                  </a:cubicBezTo>
                  <a:cubicBezTo>
                    <a:pt x="2980" y="5532"/>
                    <a:pt x="3193" y="5502"/>
                    <a:pt x="3405" y="5471"/>
                  </a:cubicBezTo>
                  <a:cubicBezTo>
                    <a:pt x="2129" y="5198"/>
                    <a:pt x="1217" y="4104"/>
                    <a:pt x="1217" y="2766"/>
                  </a:cubicBezTo>
                  <a:cubicBezTo>
                    <a:pt x="1217" y="1429"/>
                    <a:pt x="2189" y="334"/>
                    <a:pt x="3405" y="61"/>
                  </a:cubicBezTo>
                  <a:cubicBezTo>
                    <a:pt x="3193" y="31"/>
                    <a:pt x="3010" y="0"/>
                    <a:pt x="279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71"/>
            <p:cNvSpPr/>
            <p:nvPr/>
          </p:nvSpPr>
          <p:spPr>
            <a:xfrm>
              <a:off x="7878547" y="2428069"/>
              <a:ext cx="151734" cy="188865"/>
            </a:xfrm>
            <a:custGeom>
              <a:rect b="b" l="l" r="r" t="t"/>
              <a:pathLst>
                <a:path extrusionOk="0" h="5412" w="4348">
                  <a:moveTo>
                    <a:pt x="2189" y="1"/>
                  </a:moveTo>
                  <a:cubicBezTo>
                    <a:pt x="913" y="274"/>
                    <a:pt x="1" y="1369"/>
                    <a:pt x="1" y="2706"/>
                  </a:cubicBezTo>
                  <a:cubicBezTo>
                    <a:pt x="1" y="4044"/>
                    <a:pt x="973" y="5138"/>
                    <a:pt x="2189" y="5411"/>
                  </a:cubicBezTo>
                  <a:cubicBezTo>
                    <a:pt x="3435" y="5138"/>
                    <a:pt x="4347" y="4044"/>
                    <a:pt x="4347" y="2706"/>
                  </a:cubicBezTo>
                  <a:cubicBezTo>
                    <a:pt x="4347" y="1369"/>
                    <a:pt x="3405" y="274"/>
                    <a:pt x="21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 name="Google Shape;583;p71"/>
          <p:cNvSpPr txBox="1"/>
          <p:nvPr>
            <p:ph idx="4294967295" type="subTitle"/>
          </p:nvPr>
        </p:nvSpPr>
        <p:spPr>
          <a:xfrm>
            <a:off x="715550" y="3310850"/>
            <a:ext cx="5372400" cy="7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Réalisé par : Meriem ZOGARH - Youssef OUKASSOU</a:t>
            </a:r>
            <a:endParaRPr>
              <a:solidFill>
                <a:schemeClr val="dk1"/>
              </a:solidFill>
            </a:endParaRPr>
          </a:p>
          <a:p>
            <a:pPr indent="0" lvl="0" marL="0" rtl="0" algn="l">
              <a:spcBef>
                <a:spcPts val="1200"/>
              </a:spcBef>
              <a:spcAft>
                <a:spcPts val="0"/>
              </a:spcAft>
              <a:buNone/>
            </a:pPr>
            <a:r>
              <a:rPr lang="en">
                <a:solidFill>
                  <a:schemeClr val="dk1"/>
                </a:solidFill>
              </a:rPr>
              <a:t>Encadré par : Pr. Hala KHANKHOUR</a:t>
            </a:r>
            <a:endParaRPr>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584" name="Google Shape;584;p71"/>
          <p:cNvPicPr preferRelativeResize="0"/>
          <p:nvPr/>
        </p:nvPicPr>
        <p:blipFill>
          <a:blip r:embed="rId3">
            <a:alphaModFix/>
          </a:blip>
          <a:stretch>
            <a:fillRect/>
          </a:stretch>
        </p:blipFill>
        <p:spPr>
          <a:xfrm>
            <a:off x="1317750" y="163400"/>
            <a:ext cx="1011025" cy="1135975"/>
          </a:xfrm>
          <a:prstGeom prst="rect">
            <a:avLst/>
          </a:prstGeom>
          <a:noFill/>
          <a:ln>
            <a:noFill/>
          </a:ln>
        </p:spPr>
      </p:pic>
      <p:sp>
        <p:nvSpPr>
          <p:cNvPr id="585" name="Google Shape;585;p71"/>
          <p:cNvSpPr txBox="1"/>
          <p:nvPr/>
        </p:nvSpPr>
        <p:spPr>
          <a:xfrm>
            <a:off x="323263" y="123470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2"/>
                </a:solidFill>
                <a:latin typeface="Cabin"/>
                <a:ea typeface="Cabin"/>
                <a:cs typeface="Cabin"/>
                <a:sym typeface="Cabin"/>
              </a:rPr>
              <a:t>Faculté des sciences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7"/>
          <p:cNvSpPr txBox="1"/>
          <p:nvPr>
            <p:ph type="title"/>
          </p:nvPr>
        </p:nvSpPr>
        <p:spPr>
          <a:xfrm>
            <a:off x="361050" y="140225"/>
            <a:ext cx="842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Généralités sur NVIDIA &amp; CUDA:</a:t>
            </a:r>
            <a:endParaRPr/>
          </a:p>
          <a:p>
            <a:pPr indent="0" lvl="0" marL="0" rtl="0" algn="ctr">
              <a:spcBef>
                <a:spcPts val="1400"/>
              </a:spcBef>
              <a:spcAft>
                <a:spcPts val="0"/>
              </a:spcAft>
              <a:buNone/>
            </a:pPr>
            <a:r>
              <a:t/>
            </a:r>
            <a:endParaRPr/>
          </a:p>
          <a:p>
            <a:pPr indent="0" lvl="0" marL="0" rtl="0" algn="ctr">
              <a:spcBef>
                <a:spcPts val="1400"/>
              </a:spcBef>
              <a:spcAft>
                <a:spcPts val="1400"/>
              </a:spcAft>
              <a:buNone/>
            </a:pPr>
            <a:r>
              <a:t/>
            </a:r>
            <a:endParaRPr/>
          </a:p>
        </p:txBody>
      </p:sp>
      <p:pic>
        <p:nvPicPr>
          <p:cNvPr id="263" name="Google Shape;263;p37"/>
          <p:cNvPicPr preferRelativeResize="0"/>
          <p:nvPr/>
        </p:nvPicPr>
        <p:blipFill>
          <a:blip r:embed="rId3">
            <a:alphaModFix/>
          </a:blip>
          <a:stretch>
            <a:fillRect/>
          </a:stretch>
        </p:blipFill>
        <p:spPr>
          <a:xfrm>
            <a:off x="3537475" y="807575"/>
            <a:ext cx="2069050" cy="1179075"/>
          </a:xfrm>
          <a:prstGeom prst="rect">
            <a:avLst/>
          </a:prstGeom>
          <a:noFill/>
          <a:ln>
            <a:noFill/>
          </a:ln>
        </p:spPr>
      </p:pic>
      <p:sp>
        <p:nvSpPr>
          <p:cNvPr id="264" name="Google Shape;264;p37"/>
          <p:cNvSpPr txBox="1"/>
          <p:nvPr>
            <p:ph idx="1" type="subTitle"/>
          </p:nvPr>
        </p:nvSpPr>
        <p:spPr>
          <a:xfrm>
            <a:off x="311250" y="2005100"/>
            <a:ext cx="8521500" cy="2775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50"/>
              <a:t>Nvidia Corporation se distingue en tant qu'entreprise de renommée mondiale qui occupe une place de premier plan dans le domaine des technologies liées au traitement graphique, à l'intelligence artificielle et au calcul haute performance. Elle est réputée pour ses cartes graphiques, notamment la gamme GeForce pour les joueurs et les cartes Quadro pour les professionnels de la création graphique. De plus, Nvidia est un leader en intelligence artificielle grâce à ses GPU spécialement conçus pour l'apprentissage automatique. </a:t>
            </a:r>
            <a:br>
              <a:rPr lang="en" sz="1550"/>
            </a:br>
            <a:br>
              <a:rPr lang="en" sz="1550"/>
            </a:br>
            <a:r>
              <a:rPr lang="en" sz="1550"/>
              <a:t>Le développement de la technologie CUDA (Compute Unified Device Architecture) a été une étape cruciale, permettant l'utilisation de la puissance de calcul des GPU Nvidia pour des applications de calcul général.</a:t>
            </a:r>
            <a:br>
              <a:rPr lang="en" sz="1550"/>
            </a:br>
            <a:br>
              <a:rPr lang="en" sz="1550"/>
            </a:br>
            <a:endParaRPr sz="155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8"/>
          <p:cNvSpPr txBox="1"/>
          <p:nvPr>
            <p:ph type="title"/>
          </p:nvPr>
        </p:nvSpPr>
        <p:spPr>
          <a:xfrm>
            <a:off x="361050" y="140225"/>
            <a:ext cx="842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Généralités sur NVIDIA &amp; CUDA:</a:t>
            </a:r>
            <a:endParaRPr/>
          </a:p>
          <a:p>
            <a:pPr indent="0" lvl="0" marL="0" rtl="0" algn="ctr">
              <a:spcBef>
                <a:spcPts val="1400"/>
              </a:spcBef>
              <a:spcAft>
                <a:spcPts val="0"/>
              </a:spcAft>
              <a:buNone/>
            </a:pPr>
            <a:r>
              <a:t/>
            </a:r>
            <a:endParaRPr/>
          </a:p>
          <a:p>
            <a:pPr indent="0" lvl="0" marL="0" rtl="0" algn="ctr">
              <a:spcBef>
                <a:spcPts val="1400"/>
              </a:spcBef>
              <a:spcAft>
                <a:spcPts val="1400"/>
              </a:spcAft>
              <a:buNone/>
            </a:pPr>
            <a:r>
              <a:t/>
            </a:r>
            <a:endParaRPr/>
          </a:p>
        </p:txBody>
      </p:sp>
      <p:sp>
        <p:nvSpPr>
          <p:cNvPr id="270" name="Google Shape;270;p38"/>
          <p:cNvSpPr txBox="1"/>
          <p:nvPr>
            <p:ph idx="4294967295" type="subTitle"/>
          </p:nvPr>
        </p:nvSpPr>
        <p:spPr>
          <a:xfrm>
            <a:off x="361050" y="915375"/>
            <a:ext cx="59745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u="sng"/>
              <a:t>ÉTAPES D’INSTALLATION DE CUDA SUR WINDOWS</a:t>
            </a:r>
            <a:endParaRPr u="sng"/>
          </a:p>
        </p:txBody>
      </p:sp>
      <p:sp>
        <p:nvSpPr>
          <p:cNvPr id="271" name="Google Shape;271;p38"/>
          <p:cNvSpPr txBox="1"/>
          <p:nvPr/>
        </p:nvSpPr>
        <p:spPr>
          <a:xfrm>
            <a:off x="361050" y="1366275"/>
            <a:ext cx="498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bin SemiBold"/>
                <a:ea typeface="Cabin SemiBold"/>
                <a:cs typeface="Cabin SemiBold"/>
                <a:sym typeface="Cabin SemiBold"/>
              </a:rPr>
              <a:t>1ER ÉTAPE : TÉLÉCHARGER CUDA TOOLKIT &amp; CUDNN</a:t>
            </a:r>
            <a:endParaRPr>
              <a:solidFill>
                <a:schemeClr val="dk1"/>
              </a:solidFill>
              <a:latin typeface="Cabin SemiBold"/>
              <a:ea typeface="Cabin SemiBold"/>
              <a:cs typeface="Cabin SemiBold"/>
              <a:sym typeface="Cabin SemiBold"/>
            </a:endParaRPr>
          </a:p>
          <a:p>
            <a:pPr indent="0" lvl="0" marL="0" rtl="0" algn="l">
              <a:spcBef>
                <a:spcPts val="0"/>
              </a:spcBef>
              <a:spcAft>
                <a:spcPts val="0"/>
              </a:spcAft>
              <a:buNone/>
            </a:pPr>
            <a:r>
              <a:t/>
            </a:r>
            <a:endParaRPr>
              <a:solidFill>
                <a:schemeClr val="dk1"/>
              </a:solidFill>
              <a:latin typeface="Cabin SemiBold"/>
              <a:ea typeface="Cabin SemiBold"/>
              <a:cs typeface="Cabin SemiBold"/>
              <a:sym typeface="Cabin SemiBold"/>
            </a:endParaRPr>
          </a:p>
        </p:txBody>
      </p:sp>
      <p:pic>
        <p:nvPicPr>
          <p:cNvPr id="272" name="Google Shape;272;p38"/>
          <p:cNvPicPr preferRelativeResize="0"/>
          <p:nvPr/>
        </p:nvPicPr>
        <p:blipFill>
          <a:blip r:embed="rId3">
            <a:alphaModFix/>
          </a:blip>
          <a:stretch>
            <a:fillRect/>
          </a:stretch>
        </p:blipFill>
        <p:spPr>
          <a:xfrm>
            <a:off x="1546801" y="1740025"/>
            <a:ext cx="6050399" cy="2971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9"/>
          <p:cNvSpPr txBox="1"/>
          <p:nvPr>
            <p:ph type="title"/>
          </p:nvPr>
        </p:nvSpPr>
        <p:spPr>
          <a:xfrm>
            <a:off x="361050" y="140225"/>
            <a:ext cx="842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Généralités sur NVIDIA &amp; CUDA:</a:t>
            </a:r>
            <a:endParaRPr/>
          </a:p>
          <a:p>
            <a:pPr indent="0" lvl="0" marL="0" rtl="0" algn="ctr">
              <a:spcBef>
                <a:spcPts val="1400"/>
              </a:spcBef>
              <a:spcAft>
                <a:spcPts val="0"/>
              </a:spcAft>
              <a:buNone/>
            </a:pPr>
            <a:r>
              <a:t/>
            </a:r>
            <a:endParaRPr/>
          </a:p>
          <a:p>
            <a:pPr indent="0" lvl="0" marL="0" rtl="0" algn="ctr">
              <a:spcBef>
                <a:spcPts val="1400"/>
              </a:spcBef>
              <a:spcAft>
                <a:spcPts val="1400"/>
              </a:spcAft>
              <a:buNone/>
            </a:pPr>
            <a:r>
              <a:t/>
            </a:r>
            <a:endParaRPr/>
          </a:p>
        </p:txBody>
      </p:sp>
      <p:sp>
        <p:nvSpPr>
          <p:cNvPr id="278" name="Google Shape;278;p39"/>
          <p:cNvSpPr txBox="1"/>
          <p:nvPr>
            <p:ph idx="4294967295" type="subTitle"/>
          </p:nvPr>
        </p:nvSpPr>
        <p:spPr>
          <a:xfrm>
            <a:off x="361050" y="915375"/>
            <a:ext cx="44484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u="sng"/>
              <a:t>ÉTAPES D’INSTALLATION DE CUDA</a:t>
            </a:r>
            <a:endParaRPr u="sng"/>
          </a:p>
        </p:txBody>
      </p:sp>
      <p:sp>
        <p:nvSpPr>
          <p:cNvPr id="279" name="Google Shape;279;p39"/>
          <p:cNvSpPr txBox="1"/>
          <p:nvPr/>
        </p:nvSpPr>
        <p:spPr>
          <a:xfrm>
            <a:off x="361050" y="1366275"/>
            <a:ext cx="498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bin SemiBold"/>
                <a:ea typeface="Cabin SemiBold"/>
                <a:cs typeface="Cabin SemiBold"/>
                <a:sym typeface="Cabin SemiBold"/>
              </a:rPr>
              <a:t>1ER ÉTAPE : TÉLÉCHARGER CUDA TOOLKIT &amp; CUDNN</a:t>
            </a:r>
            <a:endParaRPr>
              <a:solidFill>
                <a:schemeClr val="dk1"/>
              </a:solidFill>
              <a:latin typeface="Cabin SemiBold"/>
              <a:ea typeface="Cabin SemiBold"/>
              <a:cs typeface="Cabin SemiBold"/>
              <a:sym typeface="Cabin SemiBold"/>
            </a:endParaRPr>
          </a:p>
          <a:p>
            <a:pPr indent="0" lvl="0" marL="0" rtl="0" algn="l">
              <a:spcBef>
                <a:spcPts val="0"/>
              </a:spcBef>
              <a:spcAft>
                <a:spcPts val="0"/>
              </a:spcAft>
              <a:buNone/>
            </a:pPr>
            <a:r>
              <a:t/>
            </a:r>
            <a:endParaRPr>
              <a:solidFill>
                <a:schemeClr val="dk1"/>
              </a:solidFill>
              <a:latin typeface="Cabin SemiBold"/>
              <a:ea typeface="Cabin SemiBold"/>
              <a:cs typeface="Cabin SemiBold"/>
              <a:sym typeface="Cabin SemiBold"/>
            </a:endParaRPr>
          </a:p>
        </p:txBody>
      </p:sp>
      <p:pic>
        <p:nvPicPr>
          <p:cNvPr id="280" name="Google Shape;280;p39"/>
          <p:cNvPicPr preferRelativeResize="0"/>
          <p:nvPr/>
        </p:nvPicPr>
        <p:blipFill>
          <a:blip r:embed="rId3">
            <a:alphaModFix/>
          </a:blip>
          <a:stretch>
            <a:fillRect/>
          </a:stretch>
        </p:blipFill>
        <p:spPr>
          <a:xfrm>
            <a:off x="152400" y="1916350"/>
            <a:ext cx="8839198" cy="2782592"/>
          </a:xfrm>
          <a:prstGeom prst="rect">
            <a:avLst/>
          </a:prstGeom>
          <a:noFill/>
          <a:ln>
            <a:noFill/>
          </a:ln>
        </p:spPr>
      </p:pic>
      <p:sp>
        <p:nvSpPr>
          <p:cNvPr id="281" name="Google Shape;281;p39"/>
          <p:cNvSpPr txBox="1"/>
          <p:nvPr>
            <p:ph idx="4294967295" type="subTitle"/>
          </p:nvPr>
        </p:nvSpPr>
        <p:spPr>
          <a:xfrm>
            <a:off x="361050" y="915375"/>
            <a:ext cx="59745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u="sng"/>
              <a:t>ÉTAPES D’INSTALLATION DE CUDA SUR WINDOWS</a:t>
            </a:r>
            <a:endParaRPr u="sng"/>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0"/>
          <p:cNvSpPr txBox="1"/>
          <p:nvPr>
            <p:ph type="title"/>
          </p:nvPr>
        </p:nvSpPr>
        <p:spPr>
          <a:xfrm>
            <a:off x="361050" y="140225"/>
            <a:ext cx="842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Généralités sur NVIDIA &amp; CUDA:</a:t>
            </a:r>
            <a:endParaRPr/>
          </a:p>
          <a:p>
            <a:pPr indent="0" lvl="0" marL="0" rtl="0" algn="ctr">
              <a:spcBef>
                <a:spcPts val="1400"/>
              </a:spcBef>
              <a:spcAft>
                <a:spcPts val="0"/>
              </a:spcAft>
              <a:buNone/>
            </a:pPr>
            <a:r>
              <a:t/>
            </a:r>
            <a:endParaRPr/>
          </a:p>
          <a:p>
            <a:pPr indent="0" lvl="0" marL="0" rtl="0" algn="ctr">
              <a:spcBef>
                <a:spcPts val="1400"/>
              </a:spcBef>
              <a:spcAft>
                <a:spcPts val="1400"/>
              </a:spcAft>
              <a:buNone/>
            </a:pPr>
            <a:r>
              <a:t/>
            </a:r>
            <a:endParaRPr/>
          </a:p>
        </p:txBody>
      </p:sp>
      <p:sp>
        <p:nvSpPr>
          <p:cNvPr id="287" name="Google Shape;287;p40"/>
          <p:cNvSpPr txBox="1"/>
          <p:nvPr>
            <p:ph idx="4294967295" type="subTitle"/>
          </p:nvPr>
        </p:nvSpPr>
        <p:spPr>
          <a:xfrm>
            <a:off x="361050" y="915375"/>
            <a:ext cx="44484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u="sng"/>
              <a:t>ÉTAPES D’INSTALLATION DE CUDA</a:t>
            </a:r>
            <a:endParaRPr u="sng"/>
          </a:p>
        </p:txBody>
      </p:sp>
      <p:sp>
        <p:nvSpPr>
          <p:cNvPr id="288" name="Google Shape;288;p40"/>
          <p:cNvSpPr txBox="1"/>
          <p:nvPr/>
        </p:nvSpPr>
        <p:spPr>
          <a:xfrm>
            <a:off x="361050" y="1366275"/>
            <a:ext cx="498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bin SemiBold"/>
                <a:ea typeface="Cabin SemiBold"/>
                <a:cs typeface="Cabin SemiBold"/>
                <a:sym typeface="Cabin SemiBold"/>
              </a:rPr>
              <a:t>1ER ÉTAPE : TÉLÉCHARGER CUDA TOOLKIT &amp; CUDNN</a:t>
            </a:r>
            <a:endParaRPr>
              <a:solidFill>
                <a:schemeClr val="dk1"/>
              </a:solidFill>
              <a:latin typeface="Cabin SemiBold"/>
              <a:ea typeface="Cabin SemiBold"/>
              <a:cs typeface="Cabin SemiBold"/>
              <a:sym typeface="Cabin SemiBold"/>
            </a:endParaRPr>
          </a:p>
          <a:p>
            <a:pPr indent="0" lvl="0" marL="0" rtl="0" algn="l">
              <a:spcBef>
                <a:spcPts val="0"/>
              </a:spcBef>
              <a:spcAft>
                <a:spcPts val="0"/>
              </a:spcAft>
              <a:buNone/>
            </a:pPr>
            <a:r>
              <a:t/>
            </a:r>
            <a:endParaRPr>
              <a:solidFill>
                <a:schemeClr val="dk1"/>
              </a:solidFill>
              <a:latin typeface="Cabin SemiBold"/>
              <a:ea typeface="Cabin SemiBold"/>
              <a:cs typeface="Cabin SemiBold"/>
              <a:sym typeface="Cabin SemiBold"/>
            </a:endParaRPr>
          </a:p>
        </p:txBody>
      </p:sp>
      <p:pic>
        <p:nvPicPr>
          <p:cNvPr id="289" name="Google Shape;289;p40"/>
          <p:cNvPicPr preferRelativeResize="0"/>
          <p:nvPr/>
        </p:nvPicPr>
        <p:blipFill>
          <a:blip r:embed="rId3">
            <a:alphaModFix/>
          </a:blip>
          <a:stretch>
            <a:fillRect/>
          </a:stretch>
        </p:blipFill>
        <p:spPr>
          <a:xfrm>
            <a:off x="1042425" y="1749400"/>
            <a:ext cx="7059149" cy="1012075"/>
          </a:xfrm>
          <a:prstGeom prst="rect">
            <a:avLst/>
          </a:prstGeom>
          <a:noFill/>
          <a:ln>
            <a:noFill/>
          </a:ln>
        </p:spPr>
      </p:pic>
      <p:pic>
        <p:nvPicPr>
          <p:cNvPr id="290" name="Google Shape;290;p40"/>
          <p:cNvPicPr preferRelativeResize="0"/>
          <p:nvPr/>
        </p:nvPicPr>
        <p:blipFill>
          <a:blip r:embed="rId4">
            <a:alphaModFix/>
          </a:blip>
          <a:stretch>
            <a:fillRect/>
          </a:stretch>
        </p:blipFill>
        <p:spPr>
          <a:xfrm>
            <a:off x="2689950" y="2834125"/>
            <a:ext cx="3764091" cy="2004574"/>
          </a:xfrm>
          <a:prstGeom prst="rect">
            <a:avLst/>
          </a:prstGeom>
          <a:noFill/>
          <a:ln>
            <a:noFill/>
          </a:ln>
        </p:spPr>
      </p:pic>
      <p:sp>
        <p:nvSpPr>
          <p:cNvPr id="291" name="Google Shape;291;p40"/>
          <p:cNvSpPr txBox="1"/>
          <p:nvPr>
            <p:ph idx="4294967295" type="subTitle"/>
          </p:nvPr>
        </p:nvSpPr>
        <p:spPr>
          <a:xfrm>
            <a:off x="361050" y="915375"/>
            <a:ext cx="59745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u="sng"/>
              <a:t>ÉTAPES D’INSTALLATION DE CUDA SUR WINDOWS</a:t>
            </a:r>
            <a:endParaRPr u="sng"/>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1"/>
          <p:cNvSpPr txBox="1"/>
          <p:nvPr>
            <p:ph type="title"/>
          </p:nvPr>
        </p:nvSpPr>
        <p:spPr>
          <a:xfrm>
            <a:off x="361050" y="140225"/>
            <a:ext cx="842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Généralités sur NVIDIA &amp; CUDA:</a:t>
            </a:r>
            <a:endParaRPr/>
          </a:p>
          <a:p>
            <a:pPr indent="0" lvl="0" marL="0" rtl="0" algn="ctr">
              <a:spcBef>
                <a:spcPts val="1400"/>
              </a:spcBef>
              <a:spcAft>
                <a:spcPts val="0"/>
              </a:spcAft>
              <a:buNone/>
            </a:pPr>
            <a:r>
              <a:t/>
            </a:r>
            <a:endParaRPr/>
          </a:p>
          <a:p>
            <a:pPr indent="0" lvl="0" marL="0" rtl="0" algn="ctr">
              <a:spcBef>
                <a:spcPts val="1400"/>
              </a:spcBef>
              <a:spcAft>
                <a:spcPts val="1400"/>
              </a:spcAft>
              <a:buNone/>
            </a:pPr>
            <a:r>
              <a:t/>
            </a:r>
            <a:endParaRPr/>
          </a:p>
        </p:txBody>
      </p:sp>
      <p:sp>
        <p:nvSpPr>
          <p:cNvPr id="297" name="Google Shape;297;p41"/>
          <p:cNvSpPr txBox="1"/>
          <p:nvPr>
            <p:ph idx="4294967295" type="subTitle"/>
          </p:nvPr>
        </p:nvSpPr>
        <p:spPr>
          <a:xfrm>
            <a:off x="361050" y="915375"/>
            <a:ext cx="44484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u="sng"/>
              <a:t>ÉTAPES D’INSTALLATION DE CUDA</a:t>
            </a:r>
            <a:endParaRPr u="sng"/>
          </a:p>
        </p:txBody>
      </p:sp>
      <p:sp>
        <p:nvSpPr>
          <p:cNvPr id="298" name="Google Shape;298;p41"/>
          <p:cNvSpPr txBox="1"/>
          <p:nvPr/>
        </p:nvSpPr>
        <p:spPr>
          <a:xfrm>
            <a:off x="361050" y="1366275"/>
            <a:ext cx="498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bin SemiBold"/>
                <a:ea typeface="Cabin SemiBold"/>
                <a:cs typeface="Cabin SemiBold"/>
                <a:sym typeface="Cabin SemiBold"/>
              </a:rPr>
              <a:t>1ER ÉTAPE : TÉLÉCHARGER CUDA TOOLKIT &amp; CUDNN</a:t>
            </a:r>
            <a:endParaRPr>
              <a:solidFill>
                <a:schemeClr val="dk1"/>
              </a:solidFill>
              <a:latin typeface="Cabin SemiBold"/>
              <a:ea typeface="Cabin SemiBold"/>
              <a:cs typeface="Cabin SemiBold"/>
              <a:sym typeface="Cabin SemiBold"/>
            </a:endParaRPr>
          </a:p>
          <a:p>
            <a:pPr indent="0" lvl="0" marL="0" rtl="0" algn="l">
              <a:spcBef>
                <a:spcPts val="0"/>
              </a:spcBef>
              <a:spcAft>
                <a:spcPts val="0"/>
              </a:spcAft>
              <a:buNone/>
            </a:pPr>
            <a:r>
              <a:t/>
            </a:r>
            <a:endParaRPr>
              <a:solidFill>
                <a:schemeClr val="dk1"/>
              </a:solidFill>
              <a:latin typeface="Cabin SemiBold"/>
              <a:ea typeface="Cabin SemiBold"/>
              <a:cs typeface="Cabin SemiBold"/>
              <a:sym typeface="Cabin SemiBold"/>
            </a:endParaRPr>
          </a:p>
        </p:txBody>
      </p:sp>
      <p:pic>
        <p:nvPicPr>
          <p:cNvPr id="299" name="Google Shape;299;p41"/>
          <p:cNvPicPr preferRelativeResize="0"/>
          <p:nvPr/>
        </p:nvPicPr>
        <p:blipFill>
          <a:blip r:embed="rId3">
            <a:alphaModFix/>
          </a:blip>
          <a:stretch>
            <a:fillRect/>
          </a:stretch>
        </p:blipFill>
        <p:spPr>
          <a:xfrm>
            <a:off x="256725" y="1981875"/>
            <a:ext cx="8630549" cy="2712986"/>
          </a:xfrm>
          <a:prstGeom prst="rect">
            <a:avLst/>
          </a:prstGeom>
          <a:noFill/>
          <a:ln>
            <a:noFill/>
          </a:ln>
        </p:spPr>
      </p:pic>
      <p:sp>
        <p:nvSpPr>
          <p:cNvPr id="300" name="Google Shape;300;p41"/>
          <p:cNvSpPr txBox="1"/>
          <p:nvPr>
            <p:ph idx="4294967295" type="subTitle"/>
          </p:nvPr>
        </p:nvSpPr>
        <p:spPr>
          <a:xfrm>
            <a:off x="361050" y="915375"/>
            <a:ext cx="59745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u="sng"/>
              <a:t>ÉTAPES D’INSTALLATION DE CUDA SUR WINDOWS</a:t>
            </a:r>
            <a:endParaRPr u="sng"/>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2"/>
          <p:cNvSpPr txBox="1"/>
          <p:nvPr>
            <p:ph type="title"/>
          </p:nvPr>
        </p:nvSpPr>
        <p:spPr>
          <a:xfrm>
            <a:off x="361050" y="140225"/>
            <a:ext cx="84219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Généralités sur NVIDIA &amp; CUDA:</a:t>
            </a:r>
            <a:endParaRPr/>
          </a:p>
          <a:p>
            <a:pPr indent="0" lvl="0" marL="0" rtl="0" algn="ctr">
              <a:spcBef>
                <a:spcPts val="1400"/>
              </a:spcBef>
              <a:spcAft>
                <a:spcPts val="0"/>
              </a:spcAft>
              <a:buNone/>
            </a:pPr>
            <a:r>
              <a:t/>
            </a:r>
            <a:endParaRPr/>
          </a:p>
          <a:p>
            <a:pPr indent="0" lvl="0" marL="0" rtl="0" algn="ctr">
              <a:spcBef>
                <a:spcPts val="1400"/>
              </a:spcBef>
              <a:spcAft>
                <a:spcPts val="1400"/>
              </a:spcAft>
              <a:buNone/>
            </a:pPr>
            <a:r>
              <a:t/>
            </a:r>
            <a:endParaRPr/>
          </a:p>
        </p:txBody>
      </p:sp>
      <p:sp>
        <p:nvSpPr>
          <p:cNvPr id="306" name="Google Shape;306;p42"/>
          <p:cNvSpPr txBox="1"/>
          <p:nvPr>
            <p:ph idx="4294967295" type="subTitle"/>
          </p:nvPr>
        </p:nvSpPr>
        <p:spPr>
          <a:xfrm>
            <a:off x="361050" y="915375"/>
            <a:ext cx="44484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u="sng"/>
              <a:t>ÉTAPES D’INSTALLATION DE CUDA</a:t>
            </a:r>
            <a:endParaRPr u="sng"/>
          </a:p>
        </p:txBody>
      </p:sp>
      <p:sp>
        <p:nvSpPr>
          <p:cNvPr id="307" name="Google Shape;307;p42"/>
          <p:cNvSpPr txBox="1"/>
          <p:nvPr/>
        </p:nvSpPr>
        <p:spPr>
          <a:xfrm>
            <a:off x="361050" y="1366275"/>
            <a:ext cx="498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abin SemiBold"/>
                <a:ea typeface="Cabin SemiBold"/>
                <a:cs typeface="Cabin SemiBold"/>
                <a:sym typeface="Cabin SemiBold"/>
              </a:rPr>
              <a:t>2EME ETAPE : INSTALLER CUDA</a:t>
            </a:r>
            <a:endParaRPr>
              <a:solidFill>
                <a:schemeClr val="dk1"/>
              </a:solidFill>
              <a:latin typeface="Cabin SemiBold"/>
              <a:ea typeface="Cabin SemiBold"/>
              <a:cs typeface="Cabin SemiBold"/>
              <a:sym typeface="Cabin SemiBold"/>
            </a:endParaRPr>
          </a:p>
        </p:txBody>
      </p:sp>
      <p:pic>
        <p:nvPicPr>
          <p:cNvPr id="308" name="Google Shape;308;p42"/>
          <p:cNvPicPr preferRelativeResize="0"/>
          <p:nvPr/>
        </p:nvPicPr>
        <p:blipFill>
          <a:blip r:embed="rId3">
            <a:alphaModFix/>
          </a:blip>
          <a:stretch>
            <a:fillRect/>
          </a:stretch>
        </p:blipFill>
        <p:spPr>
          <a:xfrm>
            <a:off x="932412" y="1935525"/>
            <a:ext cx="2833124" cy="1272440"/>
          </a:xfrm>
          <a:prstGeom prst="rect">
            <a:avLst/>
          </a:prstGeom>
          <a:noFill/>
          <a:ln>
            <a:noFill/>
          </a:ln>
        </p:spPr>
      </p:pic>
      <p:pic>
        <p:nvPicPr>
          <p:cNvPr id="309" name="Google Shape;309;p42"/>
          <p:cNvPicPr preferRelativeResize="0"/>
          <p:nvPr/>
        </p:nvPicPr>
        <p:blipFill>
          <a:blip r:embed="rId4">
            <a:alphaModFix/>
          </a:blip>
          <a:stretch>
            <a:fillRect/>
          </a:stretch>
        </p:blipFill>
        <p:spPr>
          <a:xfrm>
            <a:off x="932397" y="3583621"/>
            <a:ext cx="2922375" cy="1123975"/>
          </a:xfrm>
          <a:prstGeom prst="rect">
            <a:avLst/>
          </a:prstGeom>
          <a:noFill/>
          <a:ln>
            <a:noFill/>
          </a:ln>
        </p:spPr>
      </p:pic>
      <p:pic>
        <p:nvPicPr>
          <p:cNvPr id="310" name="Google Shape;310;p42"/>
          <p:cNvPicPr preferRelativeResize="0"/>
          <p:nvPr/>
        </p:nvPicPr>
        <p:blipFill>
          <a:blip r:embed="rId5">
            <a:alphaModFix/>
          </a:blip>
          <a:stretch>
            <a:fillRect/>
          </a:stretch>
        </p:blipFill>
        <p:spPr>
          <a:xfrm>
            <a:off x="4938132" y="1935525"/>
            <a:ext cx="3728593" cy="2772075"/>
          </a:xfrm>
          <a:prstGeom prst="rect">
            <a:avLst/>
          </a:prstGeom>
          <a:noFill/>
          <a:ln>
            <a:noFill/>
          </a:ln>
        </p:spPr>
      </p:pic>
      <p:cxnSp>
        <p:nvCxnSpPr>
          <p:cNvPr id="311" name="Google Shape;311;p42"/>
          <p:cNvCxnSpPr>
            <a:stCxn id="308" idx="2"/>
            <a:endCxn id="309" idx="0"/>
          </p:cNvCxnSpPr>
          <p:nvPr/>
        </p:nvCxnSpPr>
        <p:spPr>
          <a:xfrm>
            <a:off x="2348975" y="3207965"/>
            <a:ext cx="44700" cy="375600"/>
          </a:xfrm>
          <a:prstGeom prst="straightConnector1">
            <a:avLst/>
          </a:prstGeom>
          <a:noFill/>
          <a:ln cap="flat" cmpd="sng" w="28575">
            <a:solidFill>
              <a:schemeClr val="dk2"/>
            </a:solidFill>
            <a:prstDash val="solid"/>
            <a:round/>
            <a:headEnd len="med" w="med" type="none"/>
            <a:tailEnd len="med" w="med" type="triangle"/>
          </a:ln>
        </p:spPr>
      </p:cxnSp>
      <p:cxnSp>
        <p:nvCxnSpPr>
          <p:cNvPr id="312" name="Google Shape;312;p42"/>
          <p:cNvCxnSpPr>
            <a:stCxn id="309" idx="3"/>
            <a:endCxn id="310" idx="1"/>
          </p:cNvCxnSpPr>
          <p:nvPr/>
        </p:nvCxnSpPr>
        <p:spPr>
          <a:xfrm flipH="1" rot="10800000">
            <a:off x="3854772" y="3321509"/>
            <a:ext cx="1083300" cy="824100"/>
          </a:xfrm>
          <a:prstGeom prst="straightConnector1">
            <a:avLst/>
          </a:prstGeom>
          <a:noFill/>
          <a:ln cap="flat" cmpd="sng" w="28575">
            <a:solidFill>
              <a:schemeClr val="dk2"/>
            </a:solidFill>
            <a:prstDash val="solid"/>
            <a:round/>
            <a:headEnd len="med" w="med" type="none"/>
            <a:tailEnd len="med" w="med" type="triangle"/>
          </a:ln>
        </p:spPr>
      </p:cxnSp>
      <p:sp>
        <p:nvSpPr>
          <p:cNvPr id="313" name="Google Shape;313;p42"/>
          <p:cNvSpPr txBox="1"/>
          <p:nvPr>
            <p:ph idx="4294967295" type="subTitle"/>
          </p:nvPr>
        </p:nvSpPr>
        <p:spPr>
          <a:xfrm>
            <a:off x="361050" y="915375"/>
            <a:ext cx="5974500" cy="4509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u="sng"/>
              <a:t>ÉTAPES D’INSTALLATION DE CUDA SUR WINDOWS</a:t>
            </a:r>
            <a:endParaRPr u="sng"/>
          </a:p>
        </p:txBody>
      </p:sp>
    </p:spTree>
  </p:cSld>
  <p:clrMapOvr>
    <a:masterClrMapping/>
  </p:clrMapOvr>
</p:sld>
</file>

<file path=ppt/theme/theme1.xml><?xml version="1.0" encoding="utf-8"?>
<a:theme xmlns:a="http://schemas.openxmlformats.org/drawingml/2006/main" xmlns:r="http://schemas.openxmlformats.org/officeDocument/2006/relationships" name="Architecture Major for College: Sustainable Buildings Design by Slidesgo">
  <a:themeElements>
    <a:clrScheme name="Simple Light">
      <a:dk1>
        <a:srgbClr val="215083"/>
      </a:dk1>
      <a:lt1>
        <a:srgbClr val="E7F2FF"/>
      </a:lt1>
      <a:dk2>
        <a:srgbClr val="3368A0"/>
      </a:dk2>
      <a:lt2>
        <a:srgbClr val="8AA8CF"/>
      </a:lt2>
      <a:accent1>
        <a:srgbClr val="CCDCF5"/>
      </a:accent1>
      <a:accent2>
        <a:srgbClr val="E1E2EB"/>
      </a:accent2>
      <a:accent3>
        <a:srgbClr val="DDE7D2"/>
      </a:accent3>
      <a:accent4>
        <a:srgbClr val="BBDA67"/>
      </a:accent4>
      <a:accent5>
        <a:srgbClr val="FFFFFF"/>
      </a:accent5>
      <a:accent6>
        <a:srgbClr val="FFFFFF"/>
      </a:accent6>
      <a:hlink>
        <a:srgbClr val="21508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